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09C8F-DB0F-4FED-A214-49A0F102E3E2}" v="119" dt="2023-02-10T07:33:58.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7" name="Rectangle 16">
            <a:extLst>
              <a:ext uri="{FF2B5EF4-FFF2-40B4-BE49-F238E27FC236}">
                <a16:creationId xmlns:a16="http://schemas.microsoft.com/office/drawing/2014/main" id="{69681822-06EF-A957-2B67-49C602ECF24C}"/>
              </a:ext>
            </a:extLst>
          </p:cNvPr>
          <p:cNvSpPr/>
          <p:nvPr/>
        </p:nvSpPr>
        <p:spPr>
          <a:xfrm>
            <a:off x="6377924" y="554982"/>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a:extLst>
              <a:ext uri="{FF2B5EF4-FFF2-40B4-BE49-F238E27FC236}">
                <a16:creationId xmlns:a16="http://schemas.microsoft.com/office/drawing/2014/main" id="{42F87684-8E3D-A801-61DD-C7716698E98C}"/>
              </a:ext>
            </a:extLst>
          </p:cNvPr>
          <p:cNvPicPr>
            <a:picLocks noChangeAspect="1"/>
          </p:cNvPicPr>
          <p:nvPr/>
        </p:nvPicPr>
        <p:blipFill rotWithShape="1">
          <a:blip r:embed="rId2">
            <a:extLst>
              <a:ext uri="{28A0092B-C50C-407E-A947-70E740481C1C}">
                <a14:useLocalDpi xmlns:a14="http://schemas.microsoft.com/office/drawing/2010/main" val="0"/>
              </a:ext>
            </a:extLst>
          </a:blip>
          <a:srcRect l="55491" t="42631" r="19188" b="32369"/>
          <a:stretch/>
        </p:blipFill>
        <p:spPr>
          <a:xfrm flipH="1">
            <a:off x="974206" y="938464"/>
            <a:ext cx="4800600" cy="3273136"/>
          </a:xfrm>
          <a:prstGeom prst="rect">
            <a:avLst/>
          </a:prstGeom>
        </p:spPr>
      </p:pic>
      <p:sp>
        <p:nvSpPr>
          <p:cNvPr id="11" name="ZoneTexte 10">
            <a:extLst>
              <a:ext uri="{FF2B5EF4-FFF2-40B4-BE49-F238E27FC236}">
                <a16:creationId xmlns:a16="http://schemas.microsoft.com/office/drawing/2014/main" id="{1BD829D9-F72F-6D37-1DC7-41C22504BD20}"/>
              </a:ext>
            </a:extLst>
          </p:cNvPr>
          <p:cNvSpPr txBox="1"/>
          <p:nvPr/>
        </p:nvSpPr>
        <p:spPr>
          <a:xfrm>
            <a:off x="244991" y="467575"/>
            <a:ext cx="2774937" cy="1384995"/>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On m'a dit que si je devais accéder à ma base de données Azure, je devais mettre en place un </a:t>
            </a:r>
            <a:r>
              <a:rPr lang="fr-FR" sz="1400" b="1" spc="-100" dirty="0" err="1">
                <a:latin typeface="Cavolini" panose="020B0502040204020203" pitchFamily="66" charset="0"/>
                <a:cs typeface="Cavolini" panose="020B0502040204020203" pitchFamily="66" charset="0"/>
              </a:rPr>
              <a:t>private</a:t>
            </a:r>
            <a:r>
              <a:rPr lang="fr-FR" sz="1400" b="1" spc="-100" dirty="0">
                <a:latin typeface="Cavolini" panose="020B0502040204020203" pitchFamily="66" charset="0"/>
                <a:cs typeface="Cavolini" panose="020B0502040204020203" pitchFamily="66" charset="0"/>
              </a:rPr>
              <a:t> </a:t>
            </a:r>
            <a:r>
              <a:rPr lang="fr-FR" sz="1400" b="1" spc="-100" dirty="0" err="1">
                <a:latin typeface="Cavolini" panose="020B0502040204020203" pitchFamily="66" charset="0"/>
                <a:cs typeface="Cavolini" panose="020B0502040204020203" pitchFamily="66" charset="0"/>
              </a:rPr>
              <a:t>endpoint</a:t>
            </a:r>
            <a:r>
              <a:rPr lang="fr-FR" sz="1400" b="1" spc="-100" dirty="0">
                <a:latin typeface="Cavolini" panose="020B0502040204020203" pitchFamily="66" charset="0"/>
                <a:cs typeface="Cavolini" panose="020B0502040204020203" pitchFamily="66" charset="0"/>
              </a:rPr>
              <a:t>. Mais qu'est-ce que c'est un </a:t>
            </a:r>
            <a:r>
              <a:rPr lang="fr-FR" sz="1400" b="1" spc="-100" dirty="0" err="1">
                <a:latin typeface="Cavolini" panose="020B0502040204020203" pitchFamily="66" charset="0"/>
                <a:cs typeface="Cavolini" panose="020B0502040204020203" pitchFamily="66" charset="0"/>
              </a:rPr>
              <a:t>private</a:t>
            </a:r>
            <a:r>
              <a:rPr lang="fr-FR" sz="1400" b="1" spc="-100" dirty="0">
                <a:latin typeface="Cavolini" panose="020B0502040204020203" pitchFamily="66" charset="0"/>
                <a:cs typeface="Cavolini" panose="020B0502040204020203" pitchFamily="66" charset="0"/>
              </a:rPr>
              <a:t> </a:t>
            </a:r>
            <a:r>
              <a:rPr lang="fr-FR" sz="1400" b="1" spc="-100" dirty="0" err="1">
                <a:latin typeface="Cavolini" panose="020B0502040204020203" pitchFamily="66" charset="0"/>
                <a:cs typeface="Cavolini" panose="020B0502040204020203" pitchFamily="66" charset="0"/>
              </a:rPr>
              <a:t>endpoint</a:t>
            </a:r>
            <a:r>
              <a:rPr lang="fr-FR" sz="1400" b="1" spc="-100" dirty="0">
                <a:latin typeface="Cavolini" panose="020B0502040204020203" pitchFamily="66" charset="0"/>
                <a:cs typeface="Cavolini" panose="020B0502040204020203" pitchFamily="66" charset="0"/>
              </a:rPr>
              <a:t> ?</a:t>
            </a:r>
          </a:p>
        </p:txBody>
      </p:sp>
      <p:sp>
        <p:nvSpPr>
          <p:cNvPr id="4" name="ZoneTexte 3">
            <a:extLst>
              <a:ext uri="{FF2B5EF4-FFF2-40B4-BE49-F238E27FC236}">
                <a16:creationId xmlns:a16="http://schemas.microsoft.com/office/drawing/2014/main" id="{700310FB-A85C-99DB-207F-F25EAFD1CF71}"/>
              </a:ext>
            </a:extLst>
          </p:cNvPr>
          <p:cNvSpPr txBox="1"/>
          <p:nvPr/>
        </p:nvSpPr>
        <p:spPr>
          <a:xfrm>
            <a:off x="3614920" y="684262"/>
            <a:ext cx="2231497" cy="95410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Et bien vois-tu, c'est comme mettre en place un nouveau moyen de transport !</a:t>
            </a:r>
          </a:p>
        </p:txBody>
      </p:sp>
      <p:pic>
        <p:nvPicPr>
          <p:cNvPr id="6" name="Image 5">
            <a:extLst>
              <a:ext uri="{FF2B5EF4-FFF2-40B4-BE49-F238E27FC236}">
                <a16:creationId xmlns:a16="http://schemas.microsoft.com/office/drawing/2014/main" id="{56647E60-0DD9-43D4-9EB4-E97564B68F3F}"/>
              </a:ext>
            </a:extLst>
          </p:cNvPr>
          <p:cNvPicPr>
            <a:picLocks noChangeAspect="1"/>
          </p:cNvPicPr>
          <p:nvPr/>
        </p:nvPicPr>
        <p:blipFill rotWithShape="1">
          <a:blip r:embed="rId3">
            <a:extLst>
              <a:ext uri="{28A0092B-C50C-407E-A947-70E740481C1C}">
                <a14:useLocalDpi xmlns:a14="http://schemas.microsoft.com/office/drawing/2010/main" val="0"/>
              </a:ext>
            </a:extLst>
          </a:blip>
          <a:srcRect l="2496" t="68502" r="53670" b="8309"/>
          <a:stretch/>
        </p:blipFill>
        <p:spPr>
          <a:xfrm>
            <a:off x="6779340" y="2261094"/>
            <a:ext cx="4442465" cy="1622818"/>
          </a:xfrm>
          <a:prstGeom prst="rect">
            <a:avLst/>
          </a:prstGeom>
        </p:spPr>
      </p:pic>
      <p:sp>
        <p:nvSpPr>
          <p:cNvPr id="7" name="Forme libre : forme 6">
            <a:extLst>
              <a:ext uri="{FF2B5EF4-FFF2-40B4-BE49-F238E27FC236}">
                <a16:creationId xmlns:a16="http://schemas.microsoft.com/office/drawing/2014/main" id="{D6947CEC-C646-0CC3-61D5-C8D116016A0A}"/>
              </a:ext>
            </a:extLst>
          </p:cNvPr>
          <p:cNvSpPr/>
          <p:nvPr/>
        </p:nvSpPr>
        <p:spPr>
          <a:xfrm>
            <a:off x="6498482" y="632497"/>
            <a:ext cx="4681212" cy="9371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8" name="ZoneTexte 7">
            <a:extLst>
              <a:ext uri="{FF2B5EF4-FFF2-40B4-BE49-F238E27FC236}">
                <a16:creationId xmlns:a16="http://schemas.microsoft.com/office/drawing/2014/main" id="{90D9CED3-04B5-8DA6-D320-F1A8291608DC}"/>
              </a:ext>
            </a:extLst>
          </p:cNvPr>
          <p:cNvSpPr txBox="1"/>
          <p:nvPr/>
        </p:nvSpPr>
        <p:spPr>
          <a:xfrm>
            <a:off x="6585891" y="580079"/>
            <a:ext cx="5199041" cy="954107"/>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Imagine que tu vis dans une grand cité comme Paris et que tu souhaites rendre visite au roi d'Angleterre. Pour cela, tu peux faire comme tous les présidents et prendre un jet pour serrer la paluche de Charles III. </a:t>
            </a:r>
          </a:p>
        </p:txBody>
      </p:sp>
      <p:sp>
        <p:nvSpPr>
          <p:cNvPr id="9" name="Forme libre : forme 8">
            <a:extLst>
              <a:ext uri="{FF2B5EF4-FFF2-40B4-BE49-F238E27FC236}">
                <a16:creationId xmlns:a16="http://schemas.microsoft.com/office/drawing/2014/main" id="{595CCA27-B0E8-97DC-E82F-B2CF24A7824E}"/>
              </a:ext>
            </a:extLst>
          </p:cNvPr>
          <p:cNvSpPr/>
          <p:nvPr/>
        </p:nvSpPr>
        <p:spPr>
          <a:xfrm>
            <a:off x="6931517" y="1569668"/>
            <a:ext cx="2337183" cy="8358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Forme libre : forme 9">
            <a:extLst>
              <a:ext uri="{FF2B5EF4-FFF2-40B4-BE49-F238E27FC236}">
                <a16:creationId xmlns:a16="http://schemas.microsoft.com/office/drawing/2014/main" id="{E5395CBC-24DF-E35D-9B26-AE0FF98E733B}"/>
              </a:ext>
            </a:extLst>
          </p:cNvPr>
          <p:cNvSpPr/>
          <p:nvPr/>
        </p:nvSpPr>
        <p:spPr>
          <a:xfrm>
            <a:off x="7746161" y="2406093"/>
            <a:ext cx="138962" cy="228600"/>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57E62E32-7A4C-1E3D-BEAB-56AD90CEF248}"/>
              </a:ext>
            </a:extLst>
          </p:cNvPr>
          <p:cNvSpPr txBox="1"/>
          <p:nvPr/>
        </p:nvSpPr>
        <p:spPr>
          <a:xfrm>
            <a:off x="7072393" y="1637530"/>
            <a:ext cx="2244434" cy="553998"/>
          </a:xfrm>
          <a:prstGeom prst="rect">
            <a:avLst/>
          </a:prstGeom>
          <a:noFill/>
        </p:spPr>
        <p:txBody>
          <a:bodyPr wrap="square">
            <a:spAutoFit/>
          </a:bodyPr>
          <a:lstStyle/>
          <a:p>
            <a:pPr rtl="0" fontAlgn="ctr">
              <a:spcBef>
                <a:spcPts val="0"/>
              </a:spcBef>
              <a:spcAft>
                <a:spcPts val="0"/>
              </a:spcAft>
            </a:pPr>
            <a:r>
              <a:rPr lang="fr-FR" sz="1000" b="1" spc="-100">
                <a:effectLst/>
                <a:latin typeface="Cavolini" panose="03000502040302020204" pitchFamily="66" charset="0"/>
                <a:cs typeface="Cavolini" panose="03000502040302020204" pitchFamily="66" charset="0"/>
              </a:rPr>
              <a:t>                     QUE </a:t>
            </a:r>
            <a:r>
              <a:rPr lang="fr-FR" sz="1000" b="1" spc="-100" dirty="0">
                <a:effectLst/>
                <a:latin typeface="Cavolini" panose="03000502040302020204" pitchFamily="66" charset="0"/>
                <a:cs typeface="Cavolini" panose="03000502040302020204" pitchFamily="66" charset="0"/>
              </a:rPr>
              <a:t>L'ON FASSE        AFFRÉTER MON JET. JE DOIS ÊTRE LE PREMIER À FÉLICITER</a:t>
            </a:r>
            <a:endParaRPr lang="fr-FR" sz="800" b="1" spc="-100" dirty="0">
              <a:effectLst/>
              <a:latin typeface="Cavolini" panose="03000502040302020204" pitchFamily="66" charset="0"/>
              <a:cs typeface="Cavolini" panose="03000502040302020204" pitchFamily="66" charset="0"/>
            </a:endParaRPr>
          </a:p>
        </p:txBody>
      </p:sp>
      <p:sp>
        <p:nvSpPr>
          <p:cNvPr id="13" name="ZoneTexte 12">
            <a:extLst>
              <a:ext uri="{FF2B5EF4-FFF2-40B4-BE49-F238E27FC236}">
                <a16:creationId xmlns:a16="http://schemas.microsoft.com/office/drawing/2014/main" id="{C9631EC0-F55B-5B95-A36B-4515956AEA1C}"/>
              </a:ext>
            </a:extLst>
          </p:cNvPr>
          <p:cNvSpPr txBox="1"/>
          <p:nvPr/>
        </p:nvSpPr>
        <p:spPr>
          <a:xfrm>
            <a:off x="7438875" y="2106833"/>
            <a:ext cx="1415215" cy="246221"/>
          </a:xfrm>
          <a:prstGeom prst="rect">
            <a:avLst/>
          </a:prstGeom>
          <a:noFill/>
        </p:spPr>
        <p:txBody>
          <a:bodyPr wrap="square">
            <a:spAutoFit/>
          </a:bodyPr>
          <a:lstStyle/>
          <a:p>
            <a:r>
              <a:rPr kumimoji="0" lang="fr-FR" sz="1000" b="1" i="0" u="none" strike="noStrike" cap="none" spc="-100" normalizeH="0" noProof="0" dirty="0">
                <a:ln>
                  <a:noFill/>
                </a:ln>
                <a:solidFill>
                  <a:prstClr val="black"/>
                </a:solidFill>
                <a:effectLst/>
                <a:uLnTx/>
                <a:uFillTx/>
                <a:latin typeface="Cavolini" panose="03000502040302020204" pitchFamily="66" charset="0"/>
                <a:ea typeface="+mn-ea"/>
                <a:cs typeface="Cavolini" panose="03000502040302020204" pitchFamily="66" charset="0"/>
              </a:rPr>
              <a:t>LE NOUVEAU ROI !</a:t>
            </a:r>
            <a:endParaRPr lang="fr-FR" spc="-100" dirty="0"/>
          </a:p>
        </p:txBody>
      </p:sp>
      <p:sp>
        <p:nvSpPr>
          <p:cNvPr id="19" name="Forme libre : forme 18">
            <a:extLst>
              <a:ext uri="{FF2B5EF4-FFF2-40B4-BE49-F238E27FC236}">
                <a16:creationId xmlns:a16="http://schemas.microsoft.com/office/drawing/2014/main" id="{B7707B64-86E6-524A-C15C-8C6440168181}"/>
              </a:ext>
            </a:extLst>
          </p:cNvPr>
          <p:cNvSpPr/>
          <p:nvPr/>
        </p:nvSpPr>
        <p:spPr>
          <a:xfrm rot="10800000" flipH="1">
            <a:off x="6543673" y="3788148"/>
            <a:ext cx="5184818"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0" name="ZoneTexte 19">
            <a:extLst>
              <a:ext uri="{FF2B5EF4-FFF2-40B4-BE49-F238E27FC236}">
                <a16:creationId xmlns:a16="http://schemas.microsoft.com/office/drawing/2014/main" id="{934C8D4B-C5C9-671C-A0E8-CFA93B1C8F6E}"/>
              </a:ext>
            </a:extLst>
          </p:cNvPr>
          <p:cNvSpPr txBox="1"/>
          <p:nvPr/>
        </p:nvSpPr>
        <p:spPr>
          <a:xfrm>
            <a:off x="6713165" y="3780331"/>
            <a:ext cx="5071767"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Ça serait comme si tu passais sur Internet pour contacter ta base de données. Le souci c'est que les avions peuvent arriver depuis partout. Pas uniquement depuis Paris.</a:t>
            </a:r>
          </a:p>
        </p:txBody>
      </p:sp>
      <p:pic>
        <p:nvPicPr>
          <p:cNvPr id="21" name="Image 20" descr="Une image contenant texte&#10;&#10;Description générée automatiquement">
            <a:extLst>
              <a:ext uri="{FF2B5EF4-FFF2-40B4-BE49-F238E27FC236}">
                <a16:creationId xmlns:a16="http://schemas.microsoft.com/office/drawing/2014/main" id="{71BA8626-CD27-99ED-DCFD-77DEA598DD20}"/>
              </a:ext>
            </a:extLst>
          </p:cNvPr>
          <p:cNvPicPr>
            <a:picLocks noChangeAspect="1"/>
          </p:cNvPicPr>
          <p:nvPr/>
        </p:nvPicPr>
        <p:blipFill rotWithShape="1">
          <a:blip r:embed="rId4">
            <a:extLst>
              <a:ext uri="{28A0092B-C50C-407E-A947-70E740481C1C}">
                <a14:useLocalDpi xmlns:a14="http://schemas.microsoft.com/office/drawing/2010/main" val="0"/>
              </a:ext>
            </a:extLst>
          </a:blip>
          <a:srcRect l="6105" t="65250" r="90958" b="30656"/>
          <a:stretch/>
        </p:blipFill>
        <p:spPr>
          <a:xfrm>
            <a:off x="7857832" y="2368805"/>
            <a:ext cx="619796" cy="375010"/>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A46879F5-BC7D-3C88-ABC6-2D4AFC6E6DFC}"/>
              </a:ext>
            </a:extLst>
          </p:cNvPr>
          <p:cNvPicPr>
            <a:picLocks noChangeAspect="1"/>
          </p:cNvPicPr>
          <p:nvPr/>
        </p:nvPicPr>
        <p:blipFill rotWithShape="1">
          <a:blip r:embed="rId5">
            <a:extLst>
              <a:ext uri="{28A0092B-C50C-407E-A947-70E740481C1C}">
                <a14:useLocalDpi xmlns:a14="http://schemas.microsoft.com/office/drawing/2010/main" val="0"/>
              </a:ext>
            </a:extLst>
          </a:blip>
          <a:srcRect l="25207" t="65450" r="72077" b="30333"/>
          <a:stretch/>
        </p:blipFill>
        <p:spPr>
          <a:xfrm>
            <a:off x="10395319" y="2141056"/>
            <a:ext cx="732494" cy="493637"/>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2146AE48-26B9-B9B7-D24A-E37387277E2F}"/>
              </a:ext>
            </a:extLst>
          </p:cNvPr>
          <p:cNvPicPr>
            <a:picLocks noChangeAspect="1"/>
          </p:cNvPicPr>
          <p:nvPr/>
        </p:nvPicPr>
        <p:blipFill rotWithShape="1">
          <a:blip r:embed="rId6">
            <a:extLst>
              <a:ext uri="{28A0092B-C50C-407E-A947-70E740481C1C}">
                <a14:useLocalDpi xmlns:a14="http://schemas.microsoft.com/office/drawing/2010/main" val="0"/>
              </a:ext>
            </a:extLst>
          </a:blip>
          <a:srcRect l="57569" t="17707" r="40069" b="79437"/>
          <a:stretch/>
        </p:blipFill>
        <p:spPr>
          <a:xfrm rot="2297896">
            <a:off x="4505482" y="2226352"/>
            <a:ext cx="615326" cy="323046"/>
          </a:xfrm>
          <a:prstGeom prst="rect">
            <a:avLst/>
          </a:prstGeom>
        </p:spPr>
      </p:pic>
    </p:spTree>
    <p:extLst>
      <p:ext uri="{BB962C8B-B14F-4D97-AF65-F5344CB8AC3E}">
        <p14:creationId xmlns:p14="http://schemas.microsoft.com/office/powerpoint/2010/main" val="377586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0" name="Image 29">
            <a:extLst>
              <a:ext uri="{FF2B5EF4-FFF2-40B4-BE49-F238E27FC236}">
                <a16:creationId xmlns:a16="http://schemas.microsoft.com/office/drawing/2014/main" id="{9DDFB6EE-CF7D-3B70-1FA1-C7C015DE0E63}"/>
              </a:ext>
            </a:extLst>
          </p:cNvPr>
          <p:cNvPicPr>
            <a:picLocks noChangeAspect="1"/>
          </p:cNvPicPr>
          <p:nvPr/>
        </p:nvPicPr>
        <p:blipFill rotWithShape="1">
          <a:blip r:embed="rId2">
            <a:extLst>
              <a:ext uri="{28A0092B-C50C-407E-A947-70E740481C1C}">
                <a14:useLocalDpi xmlns:a14="http://schemas.microsoft.com/office/drawing/2010/main" val="0"/>
              </a:ext>
            </a:extLst>
          </a:blip>
          <a:srcRect l="34412" t="2193" r="53836" b="81491"/>
          <a:stretch/>
        </p:blipFill>
        <p:spPr>
          <a:xfrm flipH="1">
            <a:off x="506563" y="1872061"/>
            <a:ext cx="2246604" cy="2153963"/>
          </a:xfrm>
          <a:prstGeom prst="rect">
            <a:avLst/>
          </a:prstGeom>
        </p:spPr>
      </p:pic>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5" name="Image 34">
            <a:extLst>
              <a:ext uri="{FF2B5EF4-FFF2-40B4-BE49-F238E27FC236}">
                <a16:creationId xmlns:a16="http://schemas.microsoft.com/office/drawing/2014/main" id="{D4F14E25-A6B8-7838-F6C9-E7FE638E2D15}"/>
              </a:ext>
            </a:extLst>
          </p:cNvPr>
          <p:cNvPicPr>
            <a:picLocks noChangeAspect="1"/>
          </p:cNvPicPr>
          <p:nvPr/>
        </p:nvPicPr>
        <p:blipFill rotWithShape="1">
          <a:blip r:embed="rId3">
            <a:extLst>
              <a:ext uri="{28A0092B-C50C-407E-A947-70E740481C1C}">
                <a14:useLocalDpi xmlns:a14="http://schemas.microsoft.com/office/drawing/2010/main" val="0"/>
              </a:ext>
            </a:extLst>
          </a:blip>
          <a:srcRect l="5518" t="21579" r="83942" b="61842"/>
          <a:stretch/>
        </p:blipFill>
        <p:spPr>
          <a:xfrm flipH="1">
            <a:off x="2989717" y="2040815"/>
            <a:ext cx="1827656" cy="1985209"/>
          </a:xfrm>
          <a:prstGeom prst="rect">
            <a:avLst/>
          </a:prstGeom>
        </p:spPr>
      </p:pic>
      <p:pic>
        <p:nvPicPr>
          <p:cNvPr id="40" name="Image 39">
            <a:extLst>
              <a:ext uri="{FF2B5EF4-FFF2-40B4-BE49-F238E27FC236}">
                <a16:creationId xmlns:a16="http://schemas.microsoft.com/office/drawing/2014/main" id="{042CE695-3B32-AA8F-A8CA-BF6CDA0FD9B2}"/>
              </a:ext>
            </a:extLst>
          </p:cNvPr>
          <p:cNvPicPr>
            <a:picLocks noChangeAspect="1"/>
          </p:cNvPicPr>
          <p:nvPr/>
        </p:nvPicPr>
        <p:blipFill rotWithShape="1">
          <a:blip r:embed="rId3">
            <a:extLst>
              <a:ext uri="{28A0092B-C50C-407E-A947-70E740481C1C}">
                <a14:useLocalDpi xmlns:a14="http://schemas.microsoft.com/office/drawing/2010/main" val="0"/>
              </a:ext>
            </a:extLst>
          </a:blip>
          <a:srcRect l="67244" t="701" r="23228" b="86842"/>
          <a:stretch/>
        </p:blipFill>
        <p:spPr>
          <a:xfrm>
            <a:off x="461940" y="1165931"/>
            <a:ext cx="946267" cy="854242"/>
          </a:xfrm>
          <a:prstGeom prst="rect">
            <a:avLst/>
          </a:prstGeom>
        </p:spPr>
      </p:pic>
      <p:sp>
        <p:nvSpPr>
          <p:cNvPr id="41" name="Forme libre : forme 40">
            <a:extLst>
              <a:ext uri="{FF2B5EF4-FFF2-40B4-BE49-F238E27FC236}">
                <a16:creationId xmlns:a16="http://schemas.microsoft.com/office/drawing/2014/main" id="{977CEB9A-24EE-C17F-D0D1-17CAAA1F6DA7}"/>
              </a:ext>
            </a:extLst>
          </p:cNvPr>
          <p:cNvSpPr/>
          <p:nvPr/>
        </p:nvSpPr>
        <p:spPr>
          <a:xfrm>
            <a:off x="1998127" y="496283"/>
            <a:ext cx="3532113" cy="60763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084167" y="318837"/>
            <a:ext cx="3778507"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Maintenant, face à ce bazar de trafic aérien, imaginons que nos amis britanniques soient un peu sur les dents.</a:t>
            </a:r>
          </a:p>
        </p:txBody>
      </p:sp>
      <p:sp>
        <p:nvSpPr>
          <p:cNvPr id="46" name="Forme libre : forme 45">
            <a:extLst>
              <a:ext uri="{FF2B5EF4-FFF2-40B4-BE49-F238E27FC236}">
                <a16:creationId xmlns:a16="http://schemas.microsoft.com/office/drawing/2014/main" id="{0B781293-3C26-132B-8024-D0C933BDCDA6}"/>
              </a:ext>
            </a:extLst>
          </p:cNvPr>
          <p:cNvSpPr/>
          <p:nvPr/>
        </p:nvSpPr>
        <p:spPr>
          <a:xfrm>
            <a:off x="1790269" y="1479094"/>
            <a:ext cx="2539013"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7" name="Forme libre : forme 46">
            <a:extLst>
              <a:ext uri="{FF2B5EF4-FFF2-40B4-BE49-F238E27FC236}">
                <a16:creationId xmlns:a16="http://schemas.microsoft.com/office/drawing/2014/main" id="{81BE7094-0572-725C-DE01-B7D7CEA34A91}"/>
              </a:ext>
            </a:extLst>
          </p:cNvPr>
          <p:cNvSpPr/>
          <p:nvPr/>
        </p:nvSpPr>
        <p:spPr>
          <a:xfrm>
            <a:off x="1772222" y="2135606"/>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9" name="ZoneTexte 48">
            <a:extLst>
              <a:ext uri="{FF2B5EF4-FFF2-40B4-BE49-F238E27FC236}">
                <a16:creationId xmlns:a16="http://schemas.microsoft.com/office/drawing/2014/main" id="{508CB3E3-9FC2-327A-7DBD-C381CC18C600}"/>
              </a:ext>
            </a:extLst>
          </p:cNvPr>
          <p:cNvSpPr txBox="1"/>
          <p:nvPr/>
        </p:nvSpPr>
        <p:spPr>
          <a:xfrm>
            <a:off x="1884990" y="1574435"/>
            <a:ext cx="2396204" cy="584775"/>
          </a:xfrm>
          <a:prstGeom prst="rect">
            <a:avLst/>
          </a:prstGeom>
          <a:noFill/>
        </p:spPr>
        <p:txBody>
          <a:bodyPr wrap="square">
            <a:spAutoFit/>
          </a:bodyPr>
          <a:lstStyle/>
          <a:p>
            <a:pPr algn="ctr"/>
            <a:r>
              <a:rPr lang="fr-FR" sz="1600" b="1" spc="-100" dirty="0">
                <a:latin typeface="Cavolini" panose="03000502040302020204" pitchFamily="66" charset="0"/>
                <a:cs typeface="Cavolini" panose="03000502040302020204" pitchFamily="66" charset="0"/>
              </a:rPr>
              <a:t>PAS DE SURVOL DE MON TERRITOIRE !</a:t>
            </a:r>
          </a:p>
        </p:txBody>
      </p:sp>
      <p:sp>
        <p:nvSpPr>
          <p:cNvPr id="50" name="Forme libre : forme 49">
            <a:extLst>
              <a:ext uri="{FF2B5EF4-FFF2-40B4-BE49-F238E27FC236}">
                <a16:creationId xmlns:a16="http://schemas.microsoft.com/office/drawing/2014/main" id="{0FEDE6D4-6480-8494-A059-EAC39EECEC6F}"/>
              </a:ext>
            </a:extLst>
          </p:cNvPr>
          <p:cNvSpPr/>
          <p:nvPr/>
        </p:nvSpPr>
        <p:spPr>
          <a:xfrm rot="10800000">
            <a:off x="322034" y="509638"/>
            <a:ext cx="1562955" cy="623978"/>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1" name="ZoneTexte 50">
            <a:extLst>
              <a:ext uri="{FF2B5EF4-FFF2-40B4-BE49-F238E27FC236}">
                <a16:creationId xmlns:a16="http://schemas.microsoft.com/office/drawing/2014/main" id="{20273FCE-4CD0-BEBA-611D-C794809F3FC9}"/>
              </a:ext>
            </a:extLst>
          </p:cNvPr>
          <p:cNvSpPr txBox="1"/>
          <p:nvPr/>
        </p:nvSpPr>
        <p:spPr>
          <a:xfrm>
            <a:off x="459447" y="535133"/>
            <a:ext cx="1310271" cy="553998"/>
          </a:xfrm>
          <a:prstGeom prst="rect">
            <a:avLst/>
          </a:prstGeom>
          <a:noFill/>
        </p:spPr>
        <p:txBody>
          <a:bodyPr wrap="square">
            <a:spAutoFit/>
          </a:bodyPr>
          <a:lstStyle/>
          <a:p>
            <a:pPr rtl="0" fontAlgn="ctr">
              <a:spcBef>
                <a:spcPts val="0"/>
              </a:spcBef>
              <a:spcAft>
                <a:spcPts val="0"/>
              </a:spcAft>
            </a:pPr>
            <a:r>
              <a:rPr lang="fr-FR" sz="1000" b="1" spc="-100" dirty="0">
                <a:effectLst/>
                <a:latin typeface="Cavolini" panose="03000502040302020204" pitchFamily="66" charset="0"/>
                <a:cs typeface="Cavolini" panose="03000502040302020204" pitchFamily="66" charset="0"/>
              </a:rPr>
              <a:t>On fait demi-tour. Ils m'ont l'air un peu tendu !</a:t>
            </a:r>
            <a:endParaRPr lang="fr-FR" sz="800" b="1" spc="-100" dirty="0">
              <a:effectLst/>
              <a:latin typeface="Cavolini" panose="03000502040302020204" pitchFamily="66" charset="0"/>
              <a:cs typeface="Cavolini" panose="03000502040302020204" pitchFamily="66" charset="0"/>
            </a:endParaRPr>
          </a:p>
        </p:txBody>
      </p:sp>
      <p:sp>
        <p:nvSpPr>
          <p:cNvPr id="52" name="Forme libre : forme 51">
            <a:extLst>
              <a:ext uri="{FF2B5EF4-FFF2-40B4-BE49-F238E27FC236}">
                <a16:creationId xmlns:a16="http://schemas.microsoft.com/office/drawing/2014/main" id="{54B8E61E-B308-48B8-9D9D-A9422EC455A0}"/>
              </a:ext>
            </a:extLst>
          </p:cNvPr>
          <p:cNvSpPr/>
          <p:nvPr/>
        </p:nvSpPr>
        <p:spPr>
          <a:xfrm>
            <a:off x="1057348" y="1133616"/>
            <a:ext cx="45719" cy="14401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9" name="Image 58" descr="Une image contenant texte&#10;&#10;Description générée automatiquement">
            <a:extLst>
              <a:ext uri="{FF2B5EF4-FFF2-40B4-BE49-F238E27FC236}">
                <a16:creationId xmlns:a16="http://schemas.microsoft.com/office/drawing/2014/main" id="{E434B704-4450-6A01-978E-03CC0BEA2ACB}"/>
              </a:ext>
            </a:extLst>
          </p:cNvPr>
          <p:cNvPicPr>
            <a:picLocks noChangeAspect="1"/>
          </p:cNvPicPr>
          <p:nvPr/>
        </p:nvPicPr>
        <p:blipFill rotWithShape="1">
          <a:blip r:embed="rId4">
            <a:extLst>
              <a:ext uri="{28A0092B-C50C-407E-A947-70E740481C1C}">
                <a14:useLocalDpi xmlns:a14="http://schemas.microsoft.com/office/drawing/2010/main" val="0"/>
              </a:ext>
            </a:extLst>
          </a:blip>
          <a:srcRect l="68464" t="4200" r="14046" b="67842"/>
          <a:stretch/>
        </p:blipFill>
        <p:spPr>
          <a:xfrm flipH="1">
            <a:off x="6780916" y="836340"/>
            <a:ext cx="4507568" cy="3128367"/>
          </a:xfrm>
          <a:prstGeom prst="rect">
            <a:avLst/>
          </a:prstGeom>
        </p:spPr>
      </p:pic>
      <p:sp>
        <p:nvSpPr>
          <p:cNvPr id="60" name="ZoneTexte 59">
            <a:extLst>
              <a:ext uri="{FF2B5EF4-FFF2-40B4-BE49-F238E27FC236}">
                <a16:creationId xmlns:a16="http://schemas.microsoft.com/office/drawing/2014/main" id="{326AC2BF-516B-5E68-9763-52E136A90BB8}"/>
              </a:ext>
            </a:extLst>
          </p:cNvPr>
          <p:cNvSpPr txBox="1"/>
          <p:nvPr/>
        </p:nvSpPr>
        <p:spPr>
          <a:xfrm>
            <a:off x="6753240" y="740600"/>
            <a:ext cx="1855673"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mais là, plus personne ne peut venir rendre visite au nouveau roi !</a:t>
            </a:r>
          </a:p>
        </p:txBody>
      </p:sp>
      <p:sp>
        <p:nvSpPr>
          <p:cNvPr id="61" name="ZoneTexte 60">
            <a:extLst>
              <a:ext uri="{FF2B5EF4-FFF2-40B4-BE49-F238E27FC236}">
                <a16:creationId xmlns:a16="http://schemas.microsoft.com/office/drawing/2014/main" id="{53D47468-E789-1D5F-06BE-80AAF35623A8}"/>
              </a:ext>
            </a:extLst>
          </p:cNvPr>
          <p:cNvSpPr txBox="1"/>
          <p:nvPr/>
        </p:nvSpPr>
        <p:spPr>
          <a:xfrm>
            <a:off x="8787088" y="750871"/>
            <a:ext cx="2612831"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C'est pas faux. Il faut trouver un autre moyen. Et c'est là que le </a:t>
            </a:r>
            <a:r>
              <a:rPr lang="fr-FR" sz="1400" b="1" spc="-100" dirty="0" err="1">
                <a:latin typeface="Cavolini" panose="03000502040302020204" pitchFamily="66" charset="0"/>
                <a:cs typeface="Cavolini" panose="03000502040302020204" pitchFamily="66" charset="0"/>
              </a:rPr>
              <a:t>private-link</a:t>
            </a:r>
            <a:r>
              <a:rPr lang="fr-FR" sz="1400" b="1" spc="-100" dirty="0">
                <a:latin typeface="Cavolini" panose="03000502040302020204" pitchFamily="66" charset="0"/>
                <a:cs typeface="Cavolini" panose="03000502040302020204" pitchFamily="66" charset="0"/>
              </a:rPr>
              <a:t> fait son apparition.</a:t>
            </a:r>
          </a:p>
        </p:txBody>
      </p:sp>
      <p:pic>
        <p:nvPicPr>
          <p:cNvPr id="63" name="Image 62" descr="Une image contenant texte&#10;&#10;Description générée automatiquement">
            <a:extLst>
              <a:ext uri="{FF2B5EF4-FFF2-40B4-BE49-F238E27FC236}">
                <a16:creationId xmlns:a16="http://schemas.microsoft.com/office/drawing/2014/main" id="{6CD77095-A8F2-6559-987F-E7E29917AFA2}"/>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117598" y="2109278"/>
            <a:ext cx="779906" cy="380884"/>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02F1DD0B-3C4A-EBC6-E0C5-B03BDEDEF3D9}"/>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218526" y="2272230"/>
            <a:ext cx="779906" cy="380884"/>
          </a:xfrm>
          <a:prstGeom prst="rect">
            <a:avLst/>
          </a:prstGeom>
        </p:spPr>
      </p:pic>
      <p:pic>
        <p:nvPicPr>
          <p:cNvPr id="66" name="Image 65" descr="Une image contenant texte&#10;&#10;Description générée automatiquement">
            <a:extLst>
              <a:ext uri="{FF2B5EF4-FFF2-40B4-BE49-F238E27FC236}">
                <a16:creationId xmlns:a16="http://schemas.microsoft.com/office/drawing/2014/main" id="{B7FA2B04-E5AD-19A5-1D13-A753496BED0B}"/>
              </a:ext>
            </a:extLst>
          </p:cNvPr>
          <p:cNvPicPr>
            <a:picLocks noChangeAspect="1"/>
          </p:cNvPicPr>
          <p:nvPr/>
        </p:nvPicPr>
        <p:blipFill rotWithShape="1">
          <a:blip r:embed="rId6">
            <a:extLst>
              <a:ext uri="{28A0092B-C50C-407E-A947-70E740481C1C}">
                <a14:useLocalDpi xmlns:a14="http://schemas.microsoft.com/office/drawing/2010/main" val="0"/>
              </a:ext>
            </a:extLst>
          </a:blip>
          <a:srcRect l="51959" r="41781" b="85966"/>
          <a:stretch/>
        </p:blipFill>
        <p:spPr>
          <a:xfrm>
            <a:off x="4711170" y="1006736"/>
            <a:ext cx="1052775" cy="1024676"/>
          </a:xfrm>
          <a:prstGeom prst="rect">
            <a:avLst/>
          </a:prstGeom>
        </p:spPr>
      </p:pic>
      <p:sp>
        <p:nvSpPr>
          <p:cNvPr id="67" name="Rectangle 66">
            <a:extLst>
              <a:ext uri="{FF2B5EF4-FFF2-40B4-BE49-F238E27FC236}">
                <a16:creationId xmlns:a16="http://schemas.microsoft.com/office/drawing/2014/main" id="{D70DA06F-383D-1D03-7ADC-633F1909EE01}"/>
              </a:ext>
            </a:extLst>
          </p:cNvPr>
          <p:cNvSpPr/>
          <p:nvPr/>
        </p:nvSpPr>
        <p:spPr>
          <a:xfrm>
            <a:off x="3050834" y="3808671"/>
            <a:ext cx="1660335" cy="316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772221" y="3785429"/>
            <a:ext cx="4090453"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898550" y="3829147"/>
            <a:ext cx="3977594"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comme si on interdisait tout appel à la base de données SQL depuis internet.</a:t>
            </a:r>
          </a:p>
        </p:txBody>
      </p:sp>
      <p:pic>
        <p:nvPicPr>
          <p:cNvPr id="68" name="Image 67" descr="Une image contenant texte&#10;&#10;Description générée automatiquement">
            <a:extLst>
              <a:ext uri="{FF2B5EF4-FFF2-40B4-BE49-F238E27FC236}">
                <a16:creationId xmlns:a16="http://schemas.microsoft.com/office/drawing/2014/main" id="{5142AFB7-79DF-0465-C139-BAEC05083F0E}"/>
              </a:ext>
            </a:extLst>
          </p:cNvPr>
          <p:cNvPicPr>
            <a:picLocks noChangeAspect="1"/>
          </p:cNvPicPr>
          <p:nvPr/>
        </p:nvPicPr>
        <p:blipFill rotWithShape="1">
          <a:blip r:embed="rId7">
            <a:extLst>
              <a:ext uri="{28A0092B-C50C-407E-A947-70E740481C1C}">
                <a14:useLocalDpi xmlns:a14="http://schemas.microsoft.com/office/drawing/2010/main" val="0"/>
              </a:ext>
            </a:extLst>
          </a:blip>
          <a:srcRect l="7904" t="20563" r="89321" b="73316"/>
          <a:stretch/>
        </p:blipFill>
        <p:spPr>
          <a:xfrm>
            <a:off x="4329282" y="2258044"/>
            <a:ext cx="685719" cy="656539"/>
          </a:xfrm>
          <a:prstGeom prst="rect">
            <a:avLst/>
          </a:prstGeom>
        </p:spPr>
      </p:pic>
    </p:spTree>
    <p:extLst>
      <p:ext uri="{BB962C8B-B14F-4D97-AF65-F5344CB8AC3E}">
        <p14:creationId xmlns:p14="http://schemas.microsoft.com/office/powerpoint/2010/main" val="50950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4621A0-0EDC-E974-4DE5-379F76447F62}"/>
              </a:ext>
            </a:extLst>
          </p:cNvPr>
          <p:cNvSpPr/>
          <p:nvPr/>
        </p:nvSpPr>
        <p:spPr>
          <a:xfrm>
            <a:off x="6200852" y="26734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42" name="Image 41" descr="Une image contenant texte&#10;&#10;Description générée automatiquement">
            <a:extLst>
              <a:ext uri="{FF2B5EF4-FFF2-40B4-BE49-F238E27FC236}">
                <a16:creationId xmlns:a16="http://schemas.microsoft.com/office/drawing/2014/main" id="{D2E47316-EB1F-6ACC-430A-60867C9DAAD6}"/>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t="37293" r="74498" b="33870"/>
          <a:stretch/>
        </p:blipFill>
        <p:spPr>
          <a:xfrm>
            <a:off x="7494575" y="478537"/>
            <a:ext cx="4356174" cy="3769600"/>
          </a:xfrm>
          <a:prstGeom prst="rect">
            <a:avLst/>
          </a:prstGeom>
        </p:spPr>
      </p:pic>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 name="Image 4" descr="Une image contenant texte&#10;&#10;Description générée automatiquement">
            <a:extLst>
              <a:ext uri="{FF2B5EF4-FFF2-40B4-BE49-F238E27FC236}">
                <a16:creationId xmlns:a16="http://schemas.microsoft.com/office/drawing/2014/main" id="{A8CEEC74-F249-C39C-4F08-1BAB70B0DD1F}"/>
              </a:ext>
            </a:extLst>
          </p:cNvPr>
          <p:cNvPicPr>
            <a:picLocks noChangeAspect="1"/>
          </p:cNvPicPr>
          <p:nvPr/>
        </p:nvPicPr>
        <p:blipFill rotWithShape="1">
          <a:blip r:embed="rId3">
            <a:extLst>
              <a:ext uri="{28A0092B-C50C-407E-A947-70E740481C1C}">
                <a14:useLocalDpi xmlns:a14="http://schemas.microsoft.com/office/drawing/2010/main" val="0"/>
              </a:ext>
            </a:extLst>
          </a:blip>
          <a:srcRect l="10648" t="562" r="83866" b="80572"/>
          <a:stretch/>
        </p:blipFill>
        <p:spPr>
          <a:xfrm>
            <a:off x="302094" y="1160290"/>
            <a:ext cx="1666376" cy="2487983"/>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6A0E7365-2D6C-FB72-E7B4-ED955E3D4A62}"/>
              </a:ext>
            </a:extLst>
          </p:cNvPr>
          <p:cNvPicPr>
            <a:picLocks noChangeAspect="1"/>
          </p:cNvPicPr>
          <p:nvPr/>
        </p:nvPicPr>
        <p:blipFill rotWithShape="1">
          <a:blip r:embed="rId4">
            <a:extLst>
              <a:ext uri="{28A0092B-C50C-407E-A947-70E740481C1C}">
                <a14:useLocalDpi xmlns:a14="http://schemas.microsoft.com/office/drawing/2010/main" val="0"/>
              </a:ext>
            </a:extLst>
          </a:blip>
          <a:srcRect l="3305" t="562" r="92015" b="80572"/>
          <a:stretch/>
        </p:blipFill>
        <p:spPr>
          <a:xfrm>
            <a:off x="4085827" y="1084577"/>
            <a:ext cx="1666374" cy="2916593"/>
          </a:xfrm>
          <a:prstGeom prst="rect">
            <a:avLst/>
          </a:prstGeom>
        </p:spPr>
      </p:pic>
      <p:sp>
        <p:nvSpPr>
          <p:cNvPr id="8" name="Forme libre : forme 7">
            <a:extLst>
              <a:ext uri="{FF2B5EF4-FFF2-40B4-BE49-F238E27FC236}">
                <a16:creationId xmlns:a16="http://schemas.microsoft.com/office/drawing/2014/main" id="{330B8E03-A8EA-F47B-7DE4-7D50F15298DE}"/>
              </a:ext>
            </a:extLst>
          </p:cNvPr>
          <p:cNvSpPr/>
          <p:nvPr/>
        </p:nvSpPr>
        <p:spPr>
          <a:xfrm>
            <a:off x="1377504" y="428065"/>
            <a:ext cx="3651696"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9" name="Forme libre : forme 8">
            <a:extLst>
              <a:ext uri="{FF2B5EF4-FFF2-40B4-BE49-F238E27FC236}">
                <a16:creationId xmlns:a16="http://schemas.microsoft.com/office/drawing/2014/main" id="{0F60C949-3D42-CD4B-80DB-8C01581ECCE7}"/>
              </a:ext>
            </a:extLst>
          </p:cNvPr>
          <p:cNvSpPr/>
          <p:nvPr/>
        </p:nvSpPr>
        <p:spPr>
          <a:xfrm>
            <a:off x="1597765" y="1084577"/>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ZoneTexte 9">
            <a:extLst>
              <a:ext uri="{FF2B5EF4-FFF2-40B4-BE49-F238E27FC236}">
                <a16:creationId xmlns:a16="http://schemas.microsoft.com/office/drawing/2014/main" id="{3945D4F2-77CB-1B8C-24F2-46BD9ECC1218}"/>
              </a:ext>
            </a:extLst>
          </p:cNvPr>
          <p:cNvSpPr txBox="1"/>
          <p:nvPr/>
        </p:nvSpPr>
        <p:spPr>
          <a:xfrm>
            <a:off x="1810752" y="478372"/>
            <a:ext cx="3032695"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On va creuser un tunnel sous la manche pour claquer la bise à </a:t>
            </a:r>
            <a:r>
              <a:rPr lang="fr-FR" sz="1400" b="1" spc="-100" dirty="0" err="1">
                <a:latin typeface="Cavolini" panose="03000502040302020204" pitchFamily="66" charset="0"/>
                <a:cs typeface="Cavolini" panose="03000502040302020204" pitchFamily="66" charset="0"/>
              </a:rPr>
              <a:t>Carlito</a:t>
            </a:r>
            <a:r>
              <a:rPr lang="fr-FR" sz="1400" b="1" spc="-100" dirty="0">
                <a:latin typeface="Cavolini" panose="03000502040302020204" pitchFamily="66" charset="0"/>
                <a:cs typeface="Cavolini" panose="03000502040302020204" pitchFamily="66" charset="0"/>
              </a:rPr>
              <a:t> !</a:t>
            </a:r>
          </a:p>
        </p:txBody>
      </p:sp>
      <p:sp>
        <p:nvSpPr>
          <p:cNvPr id="11" name="Forme libre : forme 10">
            <a:extLst>
              <a:ext uri="{FF2B5EF4-FFF2-40B4-BE49-F238E27FC236}">
                <a16:creationId xmlns:a16="http://schemas.microsoft.com/office/drawing/2014/main" id="{7CFB16AE-0BF2-21CD-E95F-26767D54799A}"/>
              </a:ext>
            </a:extLst>
          </p:cNvPr>
          <p:cNvSpPr/>
          <p:nvPr/>
        </p:nvSpPr>
        <p:spPr>
          <a:xfrm flipH="1">
            <a:off x="2968339" y="1160291"/>
            <a:ext cx="1666376" cy="560226"/>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 name="ZoneTexte 14">
            <a:extLst>
              <a:ext uri="{FF2B5EF4-FFF2-40B4-BE49-F238E27FC236}">
                <a16:creationId xmlns:a16="http://schemas.microsoft.com/office/drawing/2014/main" id="{CD176712-90EE-284B-E932-9D750450E97C}"/>
              </a:ext>
            </a:extLst>
          </p:cNvPr>
          <p:cNvSpPr txBox="1"/>
          <p:nvPr/>
        </p:nvSpPr>
        <p:spPr>
          <a:xfrm>
            <a:off x="3035785" y="1197297"/>
            <a:ext cx="1457325"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Heu, ça existe déjà !</a:t>
            </a:r>
          </a:p>
        </p:txBody>
      </p:sp>
      <p:sp>
        <p:nvSpPr>
          <p:cNvPr id="16" name="Forme libre : forme 15">
            <a:extLst>
              <a:ext uri="{FF2B5EF4-FFF2-40B4-BE49-F238E27FC236}">
                <a16:creationId xmlns:a16="http://schemas.microsoft.com/office/drawing/2014/main" id="{2377AC30-1C01-D9FD-9CC3-CD30450A984C}"/>
              </a:ext>
            </a:extLst>
          </p:cNvPr>
          <p:cNvSpPr/>
          <p:nvPr/>
        </p:nvSpPr>
        <p:spPr>
          <a:xfrm>
            <a:off x="1566440" y="1725288"/>
            <a:ext cx="2767212" cy="77989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7" name="ZoneTexte 16">
            <a:extLst>
              <a:ext uri="{FF2B5EF4-FFF2-40B4-BE49-F238E27FC236}">
                <a16:creationId xmlns:a16="http://schemas.microsoft.com/office/drawing/2014/main" id="{4C7E21D3-9937-DB4F-B6BF-D79BC392D5E8}"/>
              </a:ext>
            </a:extLst>
          </p:cNvPr>
          <p:cNvSpPr txBox="1"/>
          <p:nvPr/>
        </p:nvSpPr>
        <p:spPr>
          <a:xfrm>
            <a:off x="1754087" y="1802773"/>
            <a:ext cx="2523359"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Ah ! Et bien tant mieux ! Faites passer mon jet dans ce tunnel alors !</a:t>
            </a:r>
          </a:p>
        </p:txBody>
      </p:sp>
      <p:sp>
        <p:nvSpPr>
          <p:cNvPr id="20" name="Forme libre : forme 19">
            <a:extLst>
              <a:ext uri="{FF2B5EF4-FFF2-40B4-BE49-F238E27FC236}">
                <a16:creationId xmlns:a16="http://schemas.microsoft.com/office/drawing/2014/main" id="{2ABA4F33-E874-8594-0CD1-5782A29BD593}"/>
              </a:ext>
            </a:extLst>
          </p:cNvPr>
          <p:cNvSpPr/>
          <p:nvPr/>
        </p:nvSpPr>
        <p:spPr>
          <a:xfrm flipV="1">
            <a:off x="4518330" y="1544530"/>
            <a:ext cx="88971" cy="10805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1" name="Forme libre : forme 20">
            <a:extLst>
              <a:ext uri="{FF2B5EF4-FFF2-40B4-BE49-F238E27FC236}">
                <a16:creationId xmlns:a16="http://schemas.microsoft.com/office/drawing/2014/main" id="{BFB638CC-591A-1ACD-4F3F-C34D89302A3B}"/>
              </a:ext>
            </a:extLst>
          </p:cNvPr>
          <p:cNvSpPr/>
          <p:nvPr/>
        </p:nvSpPr>
        <p:spPr>
          <a:xfrm>
            <a:off x="1494869" y="2238374"/>
            <a:ext cx="168275" cy="6017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2" name="Forme libre : forme 21">
            <a:extLst>
              <a:ext uri="{FF2B5EF4-FFF2-40B4-BE49-F238E27FC236}">
                <a16:creationId xmlns:a16="http://schemas.microsoft.com/office/drawing/2014/main" id="{8E9B3920-45A0-3185-2656-0F6280C0EFAE}"/>
              </a:ext>
            </a:extLst>
          </p:cNvPr>
          <p:cNvSpPr/>
          <p:nvPr/>
        </p:nvSpPr>
        <p:spPr>
          <a:xfrm flipH="1">
            <a:off x="1957379" y="2617474"/>
            <a:ext cx="2184387" cy="5145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3" name="ZoneTexte 22">
            <a:extLst>
              <a:ext uri="{FF2B5EF4-FFF2-40B4-BE49-F238E27FC236}">
                <a16:creationId xmlns:a16="http://schemas.microsoft.com/office/drawing/2014/main" id="{E1A5A276-634F-78C6-8A0B-CEBFC65AB5DA}"/>
              </a:ext>
            </a:extLst>
          </p:cNvPr>
          <p:cNvSpPr txBox="1"/>
          <p:nvPr/>
        </p:nvSpPr>
        <p:spPr>
          <a:xfrm>
            <a:off x="2020020" y="2642604"/>
            <a:ext cx="2014257"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Comme dans mission impossible ?</a:t>
            </a:r>
          </a:p>
        </p:txBody>
      </p:sp>
      <p:sp>
        <p:nvSpPr>
          <p:cNvPr id="26" name="Forme libre : forme 25">
            <a:extLst>
              <a:ext uri="{FF2B5EF4-FFF2-40B4-BE49-F238E27FC236}">
                <a16:creationId xmlns:a16="http://schemas.microsoft.com/office/drawing/2014/main" id="{7B1D820C-F96D-B263-2134-9820089A07A3}"/>
              </a:ext>
            </a:extLst>
          </p:cNvPr>
          <p:cNvSpPr/>
          <p:nvPr/>
        </p:nvSpPr>
        <p:spPr>
          <a:xfrm>
            <a:off x="4010025" y="2505182"/>
            <a:ext cx="483085" cy="247542"/>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1597765" y="3544587"/>
            <a:ext cx="4154436"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8" name="ZoneTexte 27">
            <a:extLst>
              <a:ext uri="{FF2B5EF4-FFF2-40B4-BE49-F238E27FC236}">
                <a16:creationId xmlns:a16="http://schemas.microsoft.com/office/drawing/2014/main" id="{EFAF92DD-2BF2-C328-5C34-3877A70E42C9}"/>
              </a:ext>
            </a:extLst>
          </p:cNvPr>
          <p:cNvSpPr txBox="1"/>
          <p:nvPr/>
        </p:nvSpPr>
        <p:spPr>
          <a:xfrm>
            <a:off x="1754088" y="3544588"/>
            <a:ext cx="3998114"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Le </a:t>
            </a:r>
            <a:r>
              <a:rPr lang="fr-FR" sz="1400" b="1" spc="-100" dirty="0" err="1">
                <a:effectLst/>
                <a:latin typeface="Cavolini" panose="03000502040302020204" pitchFamily="66" charset="0"/>
                <a:cs typeface="Cavolini" panose="03000502040302020204" pitchFamily="66" charset="0"/>
              </a:rPr>
              <a:t>private-link</a:t>
            </a:r>
            <a:r>
              <a:rPr lang="fr-FR" sz="1400" b="1" spc="-100" dirty="0">
                <a:effectLst/>
                <a:latin typeface="Cavolini" panose="03000502040302020204" pitchFamily="66" charset="0"/>
                <a:cs typeface="Cavolini" panose="03000502040302020204" pitchFamily="66" charset="0"/>
              </a:rPr>
              <a:t> est comme une sorte de tunnel permettant d'atteindre une ressource directement sans passer par internet.</a:t>
            </a:r>
          </a:p>
        </p:txBody>
      </p:sp>
      <p:sp>
        <p:nvSpPr>
          <p:cNvPr id="36" name="ZoneTexte 35">
            <a:extLst>
              <a:ext uri="{FF2B5EF4-FFF2-40B4-BE49-F238E27FC236}">
                <a16:creationId xmlns:a16="http://schemas.microsoft.com/office/drawing/2014/main" id="{D43629D8-00AB-8B8C-9C19-AF7C1D36E054}"/>
              </a:ext>
            </a:extLst>
          </p:cNvPr>
          <p:cNvSpPr txBox="1"/>
          <p:nvPr/>
        </p:nvSpPr>
        <p:spPr>
          <a:xfrm>
            <a:off x="6222190" y="306347"/>
            <a:ext cx="2747042" cy="1169551"/>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Tu vois bien que ça passe, il n'y avait pas de raison de paniquer ?! On y sera en moins de temps qu'il ne faut pour dire Quinquennat.</a:t>
            </a:r>
          </a:p>
        </p:txBody>
      </p:sp>
      <p:sp>
        <p:nvSpPr>
          <p:cNvPr id="38" name="Forme libre : forme 37">
            <a:extLst>
              <a:ext uri="{FF2B5EF4-FFF2-40B4-BE49-F238E27FC236}">
                <a16:creationId xmlns:a16="http://schemas.microsoft.com/office/drawing/2014/main" id="{4EF2D8F2-E376-ECA7-60CB-49CC104213A4}"/>
              </a:ext>
            </a:extLst>
          </p:cNvPr>
          <p:cNvSpPr/>
          <p:nvPr/>
        </p:nvSpPr>
        <p:spPr>
          <a:xfrm>
            <a:off x="6289532" y="435306"/>
            <a:ext cx="2831438" cy="1068280"/>
          </a:xfrm>
          <a:custGeom>
            <a:avLst/>
            <a:gdLst>
              <a:gd name="connsiteX0" fmla="*/ 2743200 w 2831438"/>
              <a:gd name="connsiteY0" fmla="*/ 0 h 1068280"/>
              <a:gd name="connsiteX1" fmla="*/ 2628900 w 2831438"/>
              <a:gd name="connsiteY1" fmla="*/ 971550 h 1068280"/>
              <a:gd name="connsiteX2" fmla="*/ 965200 w 2831438"/>
              <a:gd name="connsiteY2" fmla="*/ 1041400 h 1068280"/>
              <a:gd name="connsiteX3" fmla="*/ 0 w 2831438"/>
              <a:gd name="connsiteY3" fmla="*/ 1041400 h 1068280"/>
            </a:gdLst>
            <a:ahLst/>
            <a:cxnLst>
              <a:cxn ang="0">
                <a:pos x="connsiteX0" y="connsiteY0"/>
              </a:cxn>
              <a:cxn ang="0">
                <a:pos x="connsiteX1" y="connsiteY1"/>
              </a:cxn>
              <a:cxn ang="0">
                <a:pos x="connsiteX2" y="connsiteY2"/>
              </a:cxn>
              <a:cxn ang="0">
                <a:pos x="connsiteX3" y="connsiteY3"/>
              </a:cxn>
            </a:cxnLst>
            <a:rect l="l" t="t" r="r" b="b"/>
            <a:pathLst>
              <a:path w="2831438" h="1068280">
                <a:moveTo>
                  <a:pt x="2743200" y="0"/>
                </a:moveTo>
                <a:cubicBezTo>
                  <a:pt x="2834216" y="398991"/>
                  <a:pt x="2925233" y="797983"/>
                  <a:pt x="2628900" y="971550"/>
                </a:cubicBezTo>
                <a:cubicBezTo>
                  <a:pt x="2332567" y="1145117"/>
                  <a:pt x="1403350" y="1029758"/>
                  <a:pt x="965200" y="1041400"/>
                </a:cubicBezTo>
                <a:cubicBezTo>
                  <a:pt x="527050" y="1053042"/>
                  <a:pt x="263525" y="1047221"/>
                  <a:pt x="0" y="10414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9" name="Forme libre : forme 38">
            <a:extLst>
              <a:ext uri="{FF2B5EF4-FFF2-40B4-BE49-F238E27FC236}">
                <a16:creationId xmlns:a16="http://schemas.microsoft.com/office/drawing/2014/main" id="{61A1E370-3F86-2091-CC74-E3FA9491310E}"/>
              </a:ext>
            </a:extLst>
          </p:cNvPr>
          <p:cNvSpPr/>
          <p:nvPr/>
        </p:nvSpPr>
        <p:spPr>
          <a:xfrm rot="10800000" flipV="1">
            <a:off x="7932264" y="1519129"/>
            <a:ext cx="1451968" cy="678301"/>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Tree>
    <p:extLst>
      <p:ext uri="{BB962C8B-B14F-4D97-AF65-F5344CB8AC3E}">
        <p14:creationId xmlns:p14="http://schemas.microsoft.com/office/powerpoint/2010/main" val="188381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080098" y="38164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051B8665-CD37-7E6D-F11A-C78D2243CF5A}"/>
              </a:ext>
            </a:extLst>
          </p:cNvPr>
          <p:cNvSpPr txBox="1"/>
          <p:nvPr/>
        </p:nvSpPr>
        <p:spPr>
          <a:xfrm>
            <a:off x="1860847" y="314467"/>
            <a:ext cx="3914417"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J'y arrive.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c'est comme la gare. En effet, il faut bien une gare pour monter dans le train qui nous</a:t>
            </a:r>
          </a:p>
        </p:txBody>
      </p:sp>
      <p:sp>
        <p:nvSpPr>
          <p:cNvPr id="6" name="ZoneTexte 5">
            <a:extLst>
              <a:ext uri="{FF2B5EF4-FFF2-40B4-BE49-F238E27FC236}">
                <a16:creationId xmlns:a16="http://schemas.microsoft.com/office/drawing/2014/main" id="{0BF74F7A-B82F-43D1-2664-D1F2D4A8A1DD}"/>
              </a:ext>
            </a:extLst>
          </p:cNvPr>
          <p:cNvSpPr txBox="1"/>
          <p:nvPr/>
        </p:nvSpPr>
        <p:spPr>
          <a:xfrm>
            <a:off x="270792" y="476250"/>
            <a:ext cx="1551556"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mais ça ne répond pas à ma question :  C'est quoi un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a:t>
            </a:r>
          </a:p>
        </p:txBody>
      </p:sp>
      <p:pic>
        <p:nvPicPr>
          <p:cNvPr id="13" name="Image 12" descr="Une image contenant texte&#10;&#10;Description générée automatiquement">
            <a:extLst>
              <a:ext uri="{FF2B5EF4-FFF2-40B4-BE49-F238E27FC236}">
                <a16:creationId xmlns:a16="http://schemas.microsoft.com/office/drawing/2014/main" id="{307D5DFB-527F-D462-0E3C-BAB7CE73BE7C}"/>
              </a:ext>
            </a:extLst>
          </p:cNvPr>
          <p:cNvPicPr>
            <a:picLocks noChangeAspect="1"/>
          </p:cNvPicPr>
          <p:nvPr/>
        </p:nvPicPr>
        <p:blipFill rotWithShape="1">
          <a:blip r:embed="rId2">
            <a:extLst>
              <a:ext uri="{28A0092B-C50C-407E-A947-70E740481C1C}">
                <a14:useLocalDpi xmlns:a14="http://schemas.microsoft.com/office/drawing/2010/main" val="0"/>
              </a:ext>
            </a:extLst>
          </a:blip>
          <a:srcRect l="39155" t="67441" r="46563" b="8973"/>
          <a:stretch/>
        </p:blipFill>
        <p:spPr>
          <a:xfrm flipH="1">
            <a:off x="354126" y="1197296"/>
            <a:ext cx="4362561" cy="3128008"/>
          </a:xfrm>
          <a:prstGeom prst="rect">
            <a:avLst/>
          </a:prstGeom>
        </p:spPr>
      </p:pic>
      <p:sp>
        <p:nvSpPr>
          <p:cNvPr id="18" name="ZoneTexte 17">
            <a:extLst>
              <a:ext uri="{FF2B5EF4-FFF2-40B4-BE49-F238E27FC236}">
                <a16:creationId xmlns:a16="http://schemas.microsoft.com/office/drawing/2014/main" id="{06C6BC61-BC3C-4F9E-9528-EF05D316FCCC}"/>
              </a:ext>
            </a:extLst>
          </p:cNvPr>
          <p:cNvSpPr txBox="1"/>
          <p:nvPr/>
        </p:nvSpPr>
        <p:spPr>
          <a:xfrm>
            <a:off x="2289138" y="1382223"/>
            <a:ext cx="3415765" cy="30777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Sans ça, ce serait un peu compliqué…</a:t>
            </a:r>
            <a:endParaRPr lang="fr-FR" sz="1400" spc="-100" dirty="0"/>
          </a:p>
        </p:txBody>
      </p:sp>
      <p:pic>
        <p:nvPicPr>
          <p:cNvPr id="24" name="Image 23" descr="Une image contenant texte&#10;&#10;Description générée automatiquement">
            <a:extLst>
              <a:ext uri="{FF2B5EF4-FFF2-40B4-BE49-F238E27FC236}">
                <a16:creationId xmlns:a16="http://schemas.microsoft.com/office/drawing/2014/main" id="{0EAB7883-95D5-6C27-2F67-FB0741088134}"/>
              </a:ext>
            </a:extLst>
          </p:cNvPr>
          <p:cNvPicPr>
            <a:picLocks noChangeAspect="1"/>
          </p:cNvPicPr>
          <p:nvPr/>
        </p:nvPicPr>
        <p:blipFill rotWithShape="1">
          <a:blip r:embed="rId2">
            <a:extLst>
              <a:ext uri="{28A0092B-C50C-407E-A947-70E740481C1C}">
                <a14:useLocalDpi xmlns:a14="http://schemas.microsoft.com/office/drawing/2010/main" val="0"/>
              </a:ext>
            </a:extLst>
          </a:blip>
          <a:srcRect l="37000" t="18474" r="43000" b="57198"/>
          <a:stretch/>
        </p:blipFill>
        <p:spPr>
          <a:xfrm>
            <a:off x="6964240" y="1492522"/>
            <a:ext cx="4491974" cy="2372324"/>
          </a:xfrm>
          <a:prstGeom prst="rect">
            <a:avLst/>
          </a:prstGeom>
        </p:spPr>
      </p:pic>
      <p:sp>
        <p:nvSpPr>
          <p:cNvPr id="25" name="Forme libre : forme 24">
            <a:extLst>
              <a:ext uri="{FF2B5EF4-FFF2-40B4-BE49-F238E27FC236}">
                <a16:creationId xmlns:a16="http://schemas.microsoft.com/office/drawing/2014/main" id="{43055AC6-49E1-BA82-D2DC-69918538388E}"/>
              </a:ext>
            </a:extLst>
          </p:cNvPr>
          <p:cNvSpPr/>
          <p:nvPr/>
        </p:nvSpPr>
        <p:spPr>
          <a:xfrm>
            <a:off x="6410298" y="512163"/>
            <a:ext cx="2994037" cy="920152"/>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9" name="ZoneTexte 28">
            <a:extLst>
              <a:ext uri="{FF2B5EF4-FFF2-40B4-BE49-F238E27FC236}">
                <a16:creationId xmlns:a16="http://schemas.microsoft.com/office/drawing/2014/main" id="{33566959-572E-AE4C-0D25-12466FDF190A}"/>
              </a:ext>
            </a:extLst>
          </p:cNvPr>
          <p:cNvSpPr txBox="1"/>
          <p:nvPr/>
        </p:nvSpPr>
        <p:spPr>
          <a:xfrm>
            <a:off x="6773779" y="633645"/>
            <a:ext cx="2523984"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Mission accompli, rentrons à la maison, j'ai Brigitte qui m'attend pour le diner.</a:t>
            </a:r>
          </a:p>
        </p:txBody>
      </p:sp>
      <p:sp>
        <p:nvSpPr>
          <p:cNvPr id="37" name="ZoneTexte 36">
            <a:extLst>
              <a:ext uri="{FF2B5EF4-FFF2-40B4-BE49-F238E27FC236}">
                <a16:creationId xmlns:a16="http://schemas.microsoft.com/office/drawing/2014/main" id="{162A4D67-BB54-E30A-18D9-824AA30B0417}"/>
              </a:ext>
            </a:extLst>
          </p:cNvPr>
          <p:cNvSpPr txBox="1"/>
          <p:nvPr/>
        </p:nvSpPr>
        <p:spPr>
          <a:xfrm>
            <a:off x="9779530" y="784887"/>
            <a:ext cx="1630680"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 Je crois que l'on a dépassé Paris.</a:t>
            </a:r>
          </a:p>
        </p:txBody>
      </p:sp>
      <p:sp>
        <p:nvSpPr>
          <p:cNvPr id="40" name="Forme libre : forme 39">
            <a:extLst>
              <a:ext uri="{FF2B5EF4-FFF2-40B4-BE49-F238E27FC236}">
                <a16:creationId xmlns:a16="http://schemas.microsoft.com/office/drawing/2014/main" id="{E12856EF-5899-3AB3-87C7-CAB801063683}"/>
              </a:ext>
            </a:extLst>
          </p:cNvPr>
          <p:cNvSpPr/>
          <p:nvPr/>
        </p:nvSpPr>
        <p:spPr>
          <a:xfrm flipH="1">
            <a:off x="9803850" y="699072"/>
            <a:ext cx="1666376" cy="713201"/>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8BAEC6D0-8A0B-1400-5018-53223C5FE193}"/>
              </a:ext>
            </a:extLst>
          </p:cNvPr>
          <p:cNvSpPr/>
          <p:nvPr/>
        </p:nvSpPr>
        <p:spPr>
          <a:xfrm>
            <a:off x="6702642" y="3477887"/>
            <a:ext cx="3824063" cy="847417"/>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2" name="ZoneTexte 41">
            <a:extLst>
              <a:ext uri="{FF2B5EF4-FFF2-40B4-BE49-F238E27FC236}">
                <a16:creationId xmlns:a16="http://schemas.microsoft.com/office/drawing/2014/main" id="{42DE0051-5828-0EA3-88F0-84C2C24E9A4D}"/>
              </a:ext>
            </a:extLst>
          </p:cNvPr>
          <p:cNvSpPr txBox="1"/>
          <p:nvPr/>
        </p:nvSpPr>
        <p:spPr>
          <a:xfrm>
            <a:off x="6964240" y="3586640"/>
            <a:ext cx="3435989"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Je vais être en retard. Brigitte, va encore me passer un savon. En plus ce soir c'était fajitas !</a:t>
            </a:r>
          </a:p>
        </p:txBody>
      </p:sp>
      <p:sp>
        <p:nvSpPr>
          <p:cNvPr id="43" name="Forme libre : forme 42">
            <a:extLst>
              <a:ext uri="{FF2B5EF4-FFF2-40B4-BE49-F238E27FC236}">
                <a16:creationId xmlns:a16="http://schemas.microsoft.com/office/drawing/2014/main" id="{BB02E7F6-15B3-1D4F-1E1C-BF57DDAAF593}"/>
              </a:ext>
            </a:extLst>
          </p:cNvPr>
          <p:cNvSpPr/>
          <p:nvPr/>
        </p:nvSpPr>
        <p:spPr>
          <a:xfrm>
            <a:off x="9250680" y="1312509"/>
            <a:ext cx="807720" cy="920152"/>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solidFill>
                <a:schemeClr val="tx1"/>
              </a:solidFill>
            </a:endParaRPr>
          </a:p>
        </p:txBody>
      </p:sp>
      <p:sp>
        <p:nvSpPr>
          <p:cNvPr id="45" name="Forme libre : forme 44">
            <a:extLst>
              <a:ext uri="{FF2B5EF4-FFF2-40B4-BE49-F238E27FC236}">
                <a16:creationId xmlns:a16="http://schemas.microsoft.com/office/drawing/2014/main" id="{2F45EE7D-B9D0-A0B7-C4BD-DF2D25C6EF05}"/>
              </a:ext>
            </a:extLst>
          </p:cNvPr>
          <p:cNvSpPr/>
          <p:nvPr/>
        </p:nvSpPr>
        <p:spPr>
          <a:xfrm flipH="1">
            <a:off x="10340339" y="1382223"/>
            <a:ext cx="59890" cy="973377"/>
          </a:xfrm>
          <a:custGeom>
            <a:avLst/>
            <a:gdLst>
              <a:gd name="connsiteX0" fmla="*/ 95705 w 217625"/>
              <a:gd name="connsiteY0" fmla="*/ 0 h 1463040"/>
              <a:gd name="connsiteX1" fmla="*/ 4265 w 217625"/>
              <a:gd name="connsiteY1" fmla="*/ 579120 h 1463040"/>
              <a:gd name="connsiteX2" fmla="*/ 217625 w 217625"/>
              <a:gd name="connsiteY2" fmla="*/ 1463040 h 1463040"/>
            </a:gdLst>
            <a:ahLst/>
            <a:cxnLst>
              <a:cxn ang="0">
                <a:pos x="connsiteX0" y="connsiteY0"/>
              </a:cxn>
              <a:cxn ang="0">
                <a:pos x="connsiteX1" y="connsiteY1"/>
              </a:cxn>
              <a:cxn ang="0">
                <a:pos x="connsiteX2" y="connsiteY2"/>
              </a:cxn>
            </a:cxnLst>
            <a:rect l="l" t="t" r="r" b="b"/>
            <a:pathLst>
              <a:path w="217625" h="1463040">
                <a:moveTo>
                  <a:pt x="95705" y="0"/>
                </a:moveTo>
                <a:cubicBezTo>
                  <a:pt x="39825" y="167640"/>
                  <a:pt x="-16055" y="335280"/>
                  <a:pt x="4265" y="579120"/>
                </a:cubicBezTo>
                <a:cubicBezTo>
                  <a:pt x="24585" y="822960"/>
                  <a:pt x="121105" y="1143000"/>
                  <a:pt x="217625" y="146304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9" name="Forme libre : forme 48">
            <a:extLst>
              <a:ext uri="{FF2B5EF4-FFF2-40B4-BE49-F238E27FC236}">
                <a16:creationId xmlns:a16="http://schemas.microsoft.com/office/drawing/2014/main" id="{AAD263B4-14FC-FB60-8D45-593B8638CD85}"/>
              </a:ext>
            </a:extLst>
          </p:cNvPr>
          <p:cNvSpPr/>
          <p:nvPr/>
        </p:nvSpPr>
        <p:spPr>
          <a:xfrm rot="4672590" flipH="1" flipV="1">
            <a:off x="9151620" y="2397383"/>
            <a:ext cx="906780" cy="1080504"/>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solidFill>
                <a:schemeClr val="tx1"/>
              </a:solidFill>
            </a:endParaRPr>
          </a:p>
        </p:txBody>
      </p:sp>
      <p:sp>
        <p:nvSpPr>
          <p:cNvPr id="51" name="ZoneTexte 50">
            <a:extLst>
              <a:ext uri="{FF2B5EF4-FFF2-40B4-BE49-F238E27FC236}">
                <a16:creationId xmlns:a16="http://schemas.microsoft.com/office/drawing/2014/main" id="{0E08E0A8-8DF3-6BDD-7533-8CA6B1F9F2EF}"/>
              </a:ext>
            </a:extLst>
          </p:cNvPr>
          <p:cNvSpPr txBox="1"/>
          <p:nvPr/>
        </p:nvSpPr>
        <p:spPr>
          <a:xfrm>
            <a:off x="2133600" y="950926"/>
            <a:ext cx="3039776"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mènera à notre destination et nous ramènera à la maison. </a:t>
            </a:r>
            <a:endParaRPr lang="fr-FR" sz="1400" spc="-100" dirty="0"/>
          </a:p>
        </p:txBody>
      </p:sp>
      <p:pic>
        <p:nvPicPr>
          <p:cNvPr id="53" name="Image 52" descr="Une image contenant texte&#10;&#10;Description générée automatiquement">
            <a:extLst>
              <a:ext uri="{FF2B5EF4-FFF2-40B4-BE49-F238E27FC236}">
                <a16:creationId xmlns:a16="http://schemas.microsoft.com/office/drawing/2014/main" id="{223ABF85-7A57-01E7-0E00-D0E3494B8031}"/>
              </a:ext>
            </a:extLst>
          </p:cNvPr>
          <p:cNvPicPr>
            <a:picLocks noChangeAspect="1"/>
          </p:cNvPicPr>
          <p:nvPr/>
        </p:nvPicPr>
        <p:blipFill rotWithShape="1">
          <a:blip r:embed="rId3">
            <a:extLst>
              <a:ext uri="{28A0092B-C50C-407E-A947-70E740481C1C}">
                <a14:useLocalDpi xmlns:a14="http://schemas.microsoft.com/office/drawing/2010/main" val="0"/>
              </a:ext>
            </a:extLst>
          </a:blip>
          <a:srcRect l="58336" t="24235" r="39715" b="71956"/>
          <a:stretch/>
        </p:blipFill>
        <p:spPr>
          <a:xfrm rot="20719938">
            <a:off x="2833360" y="2719141"/>
            <a:ext cx="902455" cy="765719"/>
          </a:xfrm>
          <a:prstGeom prst="rect">
            <a:avLst/>
          </a:prstGeom>
        </p:spPr>
      </p:pic>
    </p:spTree>
    <p:extLst>
      <p:ext uri="{BB962C8B-B14F-4D97-AF65-F5344CB8AC3E}">
        <p14:creationId xmlns:p14="http://schemas.microsoft.com/office/powerpoint/2010/main" val="201658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EDB39-A0CF-9BC4-1B84-0501DAF65441}"/>
              </a:ext>
            </a:extLst>
          </p:cNvPr>
          <p:cNvSpPr/>
          <p:nvPr/>
        </p:nvSpPr>
        <p:spPr>
          <a:xfrm>
            <a:off x="545252" y="314559"/>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7" name="Rectangle : coins arrondis 26">
            <a:extLst>
              <a:ext uri="{FF2B5EF4-FFF2-40B4-BE49-F238E27FC236}">
                <a16:creationId xmlns:a16="http://schemas.microsoft.com/office/drawing/2014/main" id="{3A0E8E11-F23A-011A-CAA8-D06FBEA385E7}"/>
              </a:ext>
            </a:extLst>
          </p:cNvPr>
          <p:cNvSpPr/>
          <p:nvPr/>
        </p:nvSpPr>
        <p:spPr>
          <a:xfrm>
            <a:off x="1194430" y="535568"/>
            <a:ext cx="2874835" cy="2488261"/>
          </a:xfrm>
          <a:custGeom>
            <a:avLst/>
            <a:gdLst>
              <a:gd name="connsiteX0" fmla="*/ 0 w 2874835"/>
              <a:gd name="connsiteY0" fmla="*/ 414718 h 2488261"/>
              <a:gd name="connsiteX1" fmla="*/ 414718 w 2874835"/>
              <a:gd name="connsiteY1" fmla="*/ 0 h 2488261"/>
              <a:gd name="connsiteX2" fmla="*/ 2460117 w 2874835"/>
              <a:gd name="connsiteY2" fmla="*/ 0 h 2488261"/>
              <a:gd name="connsiteX3" fmla="*/ 2874835 w 2874835"/>
              <a:gd name="connsiteY3" fmla="*/ 414718 h 2488261"/>
              <a:gd name="connsiteX4" fmla="*/ 2874835 w 2874835"/>
              <a:gd name="connsiteY4" fmla="*/ 2073543 h 2488261"/>
              <a:gd name="connsiteX5" fmla="*/ 2460117 w 2874835"/>
              <a:gd name="connsiteY5" fmla="*/ 2488261 h 2488261"/>
              <a:gd name="connsiteX6" fmla="*/ 414718 w 2874835"/>
              <a:gd name="connsiteY6" fmla="*/ 2488261 h 2488261"/>
              <a:gd name="connsiteX7" fmla="*/ 0 w 2874835"/>
              <a:gd name="connsiteY7" fmla="*/ 2073543 h 2488261"/>
              <a:gd name="connsiteX8" fmla="*/ 0 w 2874835"/>
              <a:gd name="connsiteY8" fmla="*/ 414718 h 248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4835" h="2488261" extrusionOk="0">
                <a:moveTo>
                  <a:pt x="0" y="414718"/>
                </a:moveTo>
                <a:cubicBezTo>
                  <a:pt x="-29440" y="196093"/>
                  <a:pt x="190641" y="10649"/>
                  <a:pt x="414718" y="0"/>
                </a:cubicBezTo>
                <a:cubicBezTo>
                  <a:pt x="891585" y="23961"/>
                  <a:pt x="1698956" y="122727"/>
                  <a:pt x="2460117" y="0"/>
                </a:cubicBezTo>
                <a:cubicBezTo>
                  <a:pt x="2682878" y="-8478"/>
                  <a:pt x="2872462" y="190343"/>
                  <a:pt x="2874835" y="414718"/>
                </a:cubicBezTo>
                <a:cubicBezTo>
                  <a:pt x="2826030" y="1034419"/>
                  <a:pt x="2965575" y="1773776"/>
                  <a:pt x="2874835" y="2073543"/>
                </a:cubicBezTo>
                <a:cubicBezTo>
                  <a:pt x="2854222" y="2311122"/>
                  <a:pt x="2652568" y="2496271"/>
                  <a:pt x="2460117" y="2488261"/>
                </a:cubicBezTo>
                <a:cubicBezTo>
                  <a:pt x="1758250" y="2359764"/>
                  <a:pt x="813768" y="2455580"/>
                  <a:pt x="414718" y="2488261"/>
                </a:cubicBezTo>
                <a:cubicBezTo>
                  <a:pt x="219107" y="2497313"/>
                  <a:pt x="26246" y="2281344"/>
                  <a:pt x="0" y="2073543"/>
                </a:cubicBezTo>
                <a:cubicBezTo>
                  <a:pt x="145030" y="1322413"/>
                  <a:pt x="99125" y="976368"/>
                  <a:pt x="0" y="41471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 name="Ellipse 2">
            <a:extLst>
              <a:ext uri="{FF2B5EF4-FFF2-40B4-BE49-F238E27FC236}">
                <a16:creationId xmlns:a16="http://schemas.microsoft.com/office/drawing/2014/main" id="{BAF72B9C-7EC7-523A-52A6-1204369845A4}"/>
              </a:ext>
            </a:extLst>
          </p:cNvPr>
          <p:cNvSpPr/>
          <p:nvPr/>
        </p:nvSpPr>
        <p:spPr>
          <a:xfrm>
            <a:off x="888305" y="2640932"/>
            <a:ext cx="603611" cy="6557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C6801A3C-7132-342D-F2E9-AE4F7DCBC58B}"/>
              </a:ext>
            </a:extLst>
          </p:cNvPr>
          <p:cNvSpPr/>
          <p:nvPr/>
        </p:nvSpPr>
        <p:spPr>
          <a:xfrm>
            <a:off x="498455" y="31121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12" name="Groupe 11">
            <a:extLst>
              <a:ext uri="{FF2B5EF4-FFF2-40B4-BE49-F238E27FC236}">
                <a16:creationId xmlns:a16="http://schemas.microsoft.com/office/drawing/2014/main" id="{62942D08-27DD-B1F6-7171-60B26FF95430}"/>
              </a:ext>
            </a:extLst>
          </p:cNvPr>
          <p:cNvGrpSpPr/>
          <p:nvPr/>
        </p:nvGrpSpPr>
        <p:grpSpPr>
          <a:xfrm>
            <a:off x="5146509" y="1559375"/>
            <a:ext cx="647185" cy="858202"/>
            <a:chOff x="4418903" y="1704436"/>
            <a:chExt cx="647185" cy="858202"/>
          </a:xfrm>
        </p:grpSpPr>
        <p:sp>
          <p:nvSpPr>
            <p:cNvPr id="7" name="Forme libre : forme 6">
              <a:extLst>
                <a:ext uri="{FF2B5EF4-FFF2-40B4-BE49-F238E27FC236}">
                  <a16:creationId xmlns:a16="http://schemas.microsoft.com/office/drawing/2014/main" id="{95F1353B-9AAC-FC9A-342D-B3D1E013AF1B}"/>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8" name="Forme libre : forme 7">
              <a:extLst>
                <a:ext uri="{FF2B5EF4-FFF2-40B4-BE49-F238E27FC236}">
                  <a16:creationId xmlns:a16="http://schemas.microsoft.com/office/drawing/2014/main" id="{217A591F-791F-832E-EEFB-DC6BE43C6F75}"/>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9" name="Forme libre : forme 8">
              <a:extLst>
                <a:ext uri="{FF2B5EF4-FFF2-40B4-BE49-F238E27FC236}">
                  <a16:creationId xmlns:a16="http://schemas.microsoft.com/office/drawing/2014/main" id="{B2FCD5F6-9AFB-BDE2-0EDF-FAD291E0874D}"/>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 name="Forme libre : forme 9">
              <a:extLst>
                <a:ext uri="{FF2B5EF4-FFF2-40B4-BE49-F238E27FC236}">
                  <a16:creationId xmlns:a16="http://schemas.microsoft.com/office/drawing/2014/main" id="{FFC59F8C-7B1C-8244-F1E3-099238AB5CAE}"/>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1" name="Forme libre : forme 10">
              <a:extLst>
                <a:ext uri="{FF2B5EF4-FFF2-40B4-BE49-F238E27FC236}">
                  <a16:creationId xmlns:a16="http://schemas.microsoft.com/office/drawing/2014/main" id="{F233F454-4B37-D231-8C28-D3DB19021FFA}"/>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28" name="Groupe 27">
            <a:extLst>
              <a:ext uri="{FF2B5EF4-FFF2-40B4-BE49-F238E27FC236}">
                <a16:creationId xmlns:a16="http://schemas.microsoft.com/office/drawing/2014/main" id="{C95EACC8-9068-C984-C459-3EA699322DB7}"/>
              </a:ext>
            </a:extLst>
          </p:cNvPr>
          <p:cNvGrpSpPr/>
          <p:nvPr/>
        </p:nvGrpSpPr>
        <p:grpSpPr>
          <a:xfrm>
            <a:off x="3190741" y="373301"/>
            <a:ext cx="652252" cy="300470"/>
            <a:chOff x="3079046" y="3044283"/>
            <a:chExt cx="652252" cy="300470"/>
          </a:xfrm>
        </p:grpSpPr>
        <p:sp>
          <p:nvSpPr>
            <p:cNvPr id="17" name="Forme libre : forme 16">
              <a:extLst>
                <a:ext uri="{FF2B5EF4-FFF2-40B4-BE49-F238E27FC236}">
                  <a16:creationId xmlns:a16="http://schemas.microsoft.com/office/drawing/2014/main" id="{54EC1582-29FA-6C1B-CF70-8263F2E96582}"/>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9" name="Forme libre : forme 18">
              <a:extLst>
                <a:ext uri="{FF2B5EF4-FFF2-40B4-BE49-F238E27FC236}">
                  <a16:creationId xmlns:a16="http://schemas.microsoft.com/office/drawing/2014/main" id="{2F8059F8-A725-C999-948B-DE6015A573A8}"/>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20" name="Forme libre : forme 19">
              <a:extLst>
                <a:ext uri="{FF2B5EF4-FFF2-40B4-BE49-F238E27FC236}">
                  <a16:creationId xmlns:a16="http://schemas.microsoft.com/office/drawing/2014/main" id="{1641FD91-0BA4-3560-FD6E-3F54F1946E6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21" name="Forme libre : forme 20">
              <a:extLst>
                <a:ext uri="{FF2B5EF4-FFF2-40B4-BE49-F238E27FC236}">
                  <a16:creationId xmlns:a16="http://schemas.microsoft.com/office/drawing/2014/main" id="{087299B4-6F2B-9C34-5AA9-EFB1AA5849BB}"/>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22" name="Forme libre : forme 21">
              <a:extLst>
                <a:ext uri="{FF2B5EF4-FFF2-40B4-BE49-F238E27FC236}">
                  <a16:creationId xmlns:a16="http://schemas.microsoft.com/office/drawing/2014/main" id="{DCEE951D-CE64-2C78-C6EF-CE6D7ADDD7EA}"/>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23" name="Forme libre : forme 22">
              <a:extLst>
                <a:ext uri="{FF2B5EF4-FFF2-40B4-BE49-F238E27FC236}">
                  <a16:creationId xmlns:a16="http://schemas.microsoft.com/office/drawing/2014/main" id="{90A7EE4E-1023-16DE-CB42-50BEE3FB6A52}"/>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26" name="Forme libre : forme 25">
              <a:extLst>
                <a:ext uri="{FF2B5EF4-FFF2-40B4-BE49-F238E27FC236}">
                  <a16:creationId xmlns:a16="http://schemas.microsoft.com/office/drawing/2014/main" id="{4B6184CC-5D4D-C8D2-0935-971CFE7C5B6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52" name="Groupe 51">
            <a:extLst>
              <a:ext uri="{FF2B5EF4-FFF2-40B4-BE49-F238E27FC236}">
                <a16:creationId xmlns:a16="http://schemas.microsoft.com/office/drawing/2014/main" id="{37AB8ABC-7704-4695-C346-36DE2473AA6D}"/>
              </a:ext>
            </a:extLst>
          </p:cNvPr>
          <p:cNvGrpSpPr/>
          <p:nvPr/>
        </p:nvGrpSpPr>
        <p:grpSpPr>
          <a:xfrm>
            <a:off x="2815068" y="1979078"/>
            <a:ext cx="473398" cy="417705"/>
            <a:chOff x="6230128" y="2873354"/>
            <a:chExt cx="699911" cy="617569"/>
          </a:xfrm>
        </p:grpSpPr>
        <p:sp>
          <p:nvSpPr>
            <p:cNvPr id="35" name="Forme libre : forme 34">
              <a:extLst>
                <a:ext uri="{FF2B5EF4-FFF2-40B4-BE49-F238E27FC236}">
                  <a16:creationId xmlns:a16="http://schemas.microsoft.com/office/drawing/2014/main" id="{C4DEFCBD-A797-FD25-F797-6997C926C3C9}"/>
                </a:ext>
              </a:extLst>
            </p:cNvPr>
            <p:cNvSpPr/>
            <p:nvPr/>
          </p:nvSpPr>
          <p:spPr>
            <a:xfrm>
              <a:off x="6863754" y="2931406"/>
              <a:ext cx="66285" cy="519993"/>
            </a:xfrm>
            <a:custGeom>
              <a:avLst/>
              <a:gdLst>
                <a:gd name="connsiteX0" fmla="*/ 0 w 66285"/>
                <a:gd name="connsiteY0" fmla="*/ 0 h 519993"/>
                <a:gd name="connsiteX1" fmla="*/ 52288 w 66285"/>
                <a:gd name="connsiteY1" fmla="*/ 0 h 519993"/>
                <a:gd name="connsiteX2" fmla="*/ 66286 w 66285"/>
                <a:gd name="connsiteY2" fmla="*/ 13998 h 519993"/>
                <a:gd name="connsiteX3" fmla="*/ 66286 w 66285"/>
                <a:gd name="connsiteY3" fmla="*/ 158098 h 519993"/>
                <a:gd name="connsiteX4" fmla="*/ 52288 w 66285"/>
                <a:gd name="connsiteY4" fmla="*/ 172096 h 519993"/>
                <a:gd name="connsiteX5" fmla="*/ 0 w 66285"/>
                <a:gd name="connsiteY5" fmla="*/ 172096 h 519993"/>
                <a:gd name="connsiteX6" fmla="*/ 0 w 66285"/>
                <a:gd name="connsiteY6" fmla="*/ 0 h 519993"/>
                <a:gd name="connsiteX7" fmla="*/ 0 w 66285"/>
                <a:gd name="connsiteY7" fmla="*/ 250733 h 519993"/>
                <a:gd name="connsiteX8" fmla="*/ 52288 w 66285"/>
                <a:gd name="connsiteY8" fmla="*/ 250733 h 519993"/>
                <a:gd name="connsiteX9" fmla="*/ 66286 w 66285"/>
                <a:gd name="connsiteY9" fmla="*/ 264731 h 519993"/>
                <a:gd name="connsiteX10" fmla="*/ 66286 w 66285"/>
                <a:gd name="connsiteY10" fmla="*/ 505995 h 519993"/>
                <a:gd name="connsiteX11" fmla="*/ 52288 w 66285"/>
                <a:gd name="connsiteY11" fmla="*/ 519993 h 519993"/>
                <a:gd name="connsiteX12" fmla="*/ 0 w 66285"/>
                <a:gd name="connsiteY12" fmla="*/ 519993 h 519993"/>
                <a:gd name="connsiteX13" fmla="*/ 0 w 66285"/>
                <a:gd name="connsiteY13" fmla="*/ 250733 h 5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85" h="519993" fill="none" extrusionOk="0">
                  <a:moveTo>
                    <a:pt x="0" y="0"/>
                  </a:moveTo>
                  <a:cubicBezTo>
                    <a:pt x="5487" y="-1170"/>
                    <a:pt x="26206" y="-1661"/>
                    <a:pt x="52288" y="0"/>
                  </a:cubicBezTo>
                  <a:cubicBezTo>
                    <a:pt x="60610" y="826"/>
                    <a:pt x="67134" y="5282"/>
                    <a:pt x="66286" y="13998"/>
                  </a:cubicBezTo>
                  <a:cubicBezTo>
                    <a:pt x="74569" y="30057"/>
                    <a:pt x="53634" y="134356"/>
                    <a:pt x="66286" y="158098"/>
                  </a:cubicBezTo>
                  <a:cubicBezTo>
                    <a:pt x="64957" y="165914"/>
                    <a:pt x="60638" y="170731"/>
                    <a:pt x="52288" y="172096"/>
                  </a:cubicBezTo>
                  <a:cubicBezTo>
                    <a:pt x="30034" y="171549"/>
                    <a:pt x="21595" y="169843"/>
                    <a:pt x="0" y="172096"/>
                  </a:cubicBezTo>
                  <a:cubicBezTo>
                    <a:pt x="4849" y="99299"/>
                    <a:pt x="-5516" y="18505"/>
                    <a:pt x="0" y="0"/>
                  </a:cubicBezTo>
                  <a:close/>
                  <a:moveTo>
                    <a:pt x="0" y="250733"/>
                  </a:moveTo>
                  <a:cubicBezTo>
                    <a:pt x="20528" y="253728"/>
                    <a:pt x="27943" y="247800"/>
                    <a:pt x="52288" y="250733"/>
                  </a:cubicBezTo>
                  <a:cubicBezTo>
                    <a:pt x="58671" y="250529"/>
                    <a:pt x="65217" y="256279"/>
                    <a:pt x="66286" y="264731"/>
                  </a:cubicBezTo>
                  <a:cubicBezTo>
                    <a:pt x="47792" y="335173"/>
                    <a:pt x="57123" y="421455"/>
                    <a:pt x="66286" y="505995"/>
                  </a:cubicBezTo>
                  <a:cubicBezTo>
                    <a:pt x="67225" y="512555"/>
                    <a:pt x="59373" y="518653"/>
                    <a:pt x="52288" y="519993"/>
                  </a:cubicBezTo>
                  <a:cubicBezTo>
                    <a:pt x="38286" y="521398"/>
                    <a:pt x="10188" y="522601"/>
                    <a:pt x="0" y="519993"/>
                  </a:cubicBezTo>
                  <a:cubicBezTo>
                    <a:pt x="-22769" y="473075"/>
                    <a:pt x="-16594" y="286945"/>
                    <a:pt x="0" y="250733"/>
                  </a:cubicBezTo>
                  <a:close/>
                </a:path>
                <a:path w="66285" h="519993" stroke="0" extrusionOk="0">
                  <a:moveTo>
                    <a:pt x="0" y="0"/>
                  </a:moveTo>
                  <a:cubicBezTo>
                    <a:pt x="17051" y="3608"/>
                    <a:pt x="30735" y="159"/>
                    <a:pt x="52288" y="0"/>
                  </a:cubicBezTo>
                  <a:cubicBezTo>
                    <a:pt x="59578" y="221"/>
                    <a:pt x="66191" y="6982"/>
                    <a:pt x="66286" y="13998"/>
                  </a:cubicBezTo>
                  <a:cubicBezTo>
                    <a:pt x="60286" y="33731"/>
                    <a:pt x="53985" y="116454"/>
                    <a:pt x="66286" y="158098"/>
                  </a:cubicBezTo>
                  <a:cubicBezTo>
                    <a:pt x="66069" y="164736"/>
                    <a:pt x="60651" y="170891"/>
                    <a:pt x="52288" y="172096"/>
                  </a:cubicBezTo>
                  <a:cubicBezTo>
                    <a:pt x="42456" y="173249"/>
                    <a:pt x="9166" y="176042"/>
                    <a:pt x="0" y="172096"/>
                  </a:cubicBezTo>
                  <a:cubicBezTo>
                    <a:pt x="-4465" y="114711"/>
                    <a:pt x="-2105" y="69013"/>
                    <a:pt x="0" y="0"/>
                  </a:cubicBezTo>
                  <a:close/>
                  <a:moveTo>
                    <a:pt x="0" y="250733"/>
                  </a:moveTo>
                  <a:cubicBezTo>
                    <a:pt x="23596" y="251941"/>
                    <a:pt x="37968" y="248168"/>
                    <a:pt x="52288" y="250733"/>
                  </a:cubicBezTo>
                  <a:cubicBezTo>
                    <a:pt x="59676" y="250948"/>
                    <a:pt x="66917" y="257701"/>
                    <a:pt x="66286" y="264731"/>
                  </a:cubicBezTo>
                  <a:cubicBezTo>
                    <a:pt x="87690" y="368166"/>
                    <a:pt x="81951" y="473505"/>
                    <a:pt x="66286" y="505995"/>
                  </a:cubicBezTo>
                  <a:cubicBezTo>
                    <a:pt x="65205" y="514159"/>
                    <a:pt x="58519" y="520188"/>
                    <a:pt x="52288" y="519993"/>
                  </a:cubicBezTo>
                  <a:cubicBezTo>
                    <a:pt x="45584" y="522663"/>
                    <a:pt x="19852" y="524136"/>
                    <a:pt x="0" y="519993"/>
                  </a:cubicBezTo>
                  <a:cubicBezTo>
                    <a:pt x="5351" y="434309"/>
                    <a:pt x="-9858" y="348152"/>
                    <a:pt x="0" y="250733"/>
                  </a:cubicBezTo>
                  <a:close/>
                </a:path>
              </a:pathLst>
            </a:custGeom>
            <a:solidFill>
              <a:srgbClr val="FFCA00"/>
            </a:solidFill>
            <a:ln w="15875" cap="flat">
              <a:solidFill>
                <a:schemeClr val="tx1"/>
              </a:solidFill>
              <a:prstDash val="solid"/>
              <a:miter/>
              <a:extLst>
                <a:ext uri="{C807C97D-BFC1-408E-A445-0C87EB9F89A2}">
                  <ask:lineSketchStyleProps xmlns:ask="http://schemas.microsoft.com/office/drawing/2018/sketchyshapes" sd="3180340368">
                    <a:custGeom>
                      <a:avLst/>
                      <a:gdLst>
                        <a:gd name="connsiteX0" fmla="*/ 0 w 66285"/>
                        <a:gd name="connsiteY0" fmla="*/ 0 h 519993"/>
                        <a:gd name="connsiteX1" fmla="*/ 52288 w 66285"/>
                        <a:gd name="connsiteY1" fmla="*/ 0 h 519993"/>
                        <a:gd name="connsiteX2" fmla="*/ 66286 w 66285"/>
                        <a:gd name="connsiteY2" fmla="*/ 13998 h 519993"/>
                        <a:gd name="connsiteX3" fmla="*/ 66286 w 66285"/>
                        <a:gd name="connsiteY3" fmla="*/ 158098 h 519993"/>
                        <a:gd name="connsiteX4" fmla="*/ 52288 w 66285"/>
                        <a:gd name="connsiteY4" fmla="*/ 172096 h 519993"/>
                        <a:gd name="connsiteX5" fmla="*/ 0 w 66285"/>
                        <a:gd name="connsiteY5" fmla="*/ 172096 h 519993"/>
                        <a:gd name="connsiteX6" fmla="*/ 0 w 66285"/>
                        <a:gd name="connsiteY6" fmla="*/ 0 h 519993"/>
                        <a:gd name="connsiteX7" fmla="*/ 0 w 66285"/>
                        <a:gd name="connsiteY7" fmla="*/ 250733 h 519993"/>
                        <a:gd name="connsiteX8" fmla="*/ 52288 w 66285"/>
                        <a:gd name="connsiteY8" fmla="*/ 250733 h 519993"/>
                        <a:gd name="connsiteX9" fmla="*/ 66286 w 66285"/>
                        <a:gd name="connsiteY9" fmla="*/ 264731 h 519993"/>
                        <a:gd name="connsiteX10" fmla="*/ 66286 w 66285"/>
                        <a:gd name="connsiteY10" fmla="*/ 505995 h 519993"/>
                        <a:gd name="connsiteX11" fmla="*/ 52288 w 66285"/>
                        <a:gd name="connsiteY11" fmla="*/ 519993 h 519993"/>
                        <a:gd name="connsiteX12" fmla="*/ 0 w 66285"/>
                        <a:gd name="connsiteY12" fmla="*/ 519993 h 519993"/>
                        <a:gd name="connsiteX13" fmla="*/ 0 w 66285"/>
                        <a:gd name="connsiteY13" fmla="*/ 250733 h 5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85" h="519993">
                          <a:moveTo>
                            <a:pt x="0" y="0"/>
                          </a:moveTo>
                          <a:lnTo>
                            <a:pt x="52288" y="0"/>
                          </a:lnTo>
                          <a:cubicBezTo>
                            <a:pt x="60019" y="0"/>
                            <a:pt x="66286" y="6267"/>
                            <a:pt x="66286" y="13998"/>
                          </a:cubicBezTo>
                          <a:lnTo>
                            <a:pt x="66286" y="158098"/>
                          </a:lnTo>
                          <a:cubicBezTo>
                            <a:pt x="66286" y="165829"/>
                            <a:pt x="60019" y="172096"/>
                            <a:pt x="52288" y="172096"/>
                          </a:cubicBezTo>
                          <a:lnTo>
                            <a:pt x="0" y="172096"/>
                          </a:lnTo>
                          <a:lnTo>
                            <a:pt x="0" y="0"/>
                          </a:lnTo>
                          <a:close/>
                          <a:moveTo>
                            <a:pt x="0" y="250733"/>
                          </a:moveTo>
                          <a:lnTo>
                            <a:pt x="52288" y="250733"/>
                          </a:lnTo>
                          <a:cubicBezTo>
                            <a:pt x="60019" y="250733"/>
                            <a:pt x="66286" y="257000"/>
                            <a:pt x="66286" y="264731"/>
                          </a:cubicBezTo>
                          <a:lnTo>
                            <a:pt x="66286" y="505995"/>
                          </a:lnTo>
                          <a:cubicBezTo>
                            <a:pt x="66286" y="513727"/>
                            <a:pt x="60019" y="519993"/>
                            <a:pt x="52288" y="519993"/>
                          </a:cubicBezTo>
                          <a:lnTo>
                            <a:pt x="0" y="519993"/>
                          </a:lnTo>
                          <a:lnTo>
                            <a:pt x="0" y="250733"/>
                          </a:lnTo>
                          <a:close/>
                        </a:path>
                      </a:pathLst>
                    </a:custGeom>
                    <ask:type>
                      <ask:lineSketchCurved/>
                    </ask:type>
                  </ask:lineSketchStyleProps>
                </a:ext>
              </a:extLst>
            </a:ln>
          </p:spPr>
          <p:txBody>
            <a:bodyPr rtlCol="0" anchor="ctr"/>
            <a:lstStyle/>
            <a:p>
              <a:endParaRPr lang="fr-FR" spc="-100"/>
            </a:p>
          </p:txBody>
        </p:sp>
        <p:sp>
          <p:nvSpPr>
            <p:cNvPr id="36" name="Forme libre : forme 35">
              <a:extLst>
                <a:ext uri="{FF2B5EF4-FFF2-40B4-BE49-F238E27FC236}">
                  <a16:creationId xmlns:a16="http://schemas.microsoft.com/office/drawing/2014/main" id="{93F50B1E-AB9B-6695-22B9-50AFEAB3E532}"/>
                </a:ext>
              </a:extLst>
            </p:cNvPr>
            <p:cNvSpPr/>
            <p:nvPr/>
          </p:nvSpPr>
          <p:spPr>
            <a:xfrm>
              <a:off x="6297237" y="2873354"/>
              <a:ext cx="566516" cy="617569"/>
            </a:xfrm>
            <a:custGeom>
              <a:avLst/>
              <a:gdLst>
                <a:gd name="connsiteX0" fmla="*/ 538109 w 566516"/>
                <a:gd name="connsiteY0" fmla="*/ 0 h 617569"/>
                <a:gd name="connsiteX1" fmla="*/ 566517 w 566516"/>
                <a:gd name="connsiteY1" fmla="*/ 0 h 617569"/>
                <a:gd name="connsiteX2" fmla="*/ 566517 w 566516"/>
                <a:gd name="connsiteY2" fmla="*/ 617569 h 617569"/>
                <a:gd name="connsiteX3" fmla="*/ 538109 w 566516"/>
                <a:gd name="connsiteY3" fmla="*/ 617569 h 617569"/>
                <a:gd name="connsiteX4" fmla="*/ 28408 w 566516"/>
                <a:gd name="connsiteY4" fmla="*/ 617569 h 617569"/>
                <a:gd name="connsiteX5" fmla="*/ 0 w 566516"/>
                <a:gd name="connsiteY5" fmla="*/ 617569 h 617569"/>
                <a:gd name="connsiteX6" fmla="*/ 0 w 566516"/>
                <a:gd name="connsiteY6" fmla="*/ 0 h 617569"/>
                <a:gd name="connsiteX7" fmla="*/ 28408 w 566516"/>
                <a:gd name="connsiteY7" fmla="*/ 0 h 617569"/>
                <a:gd name="connsiteX8" fmla="*/ 538109 w 566516"/>
                <a:gd name="connsiteY8" fmla="*/ 0 h 61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516" h="617569" fill="none" extrusionOk="0">
                  <a:moveTo>
                    <a:pt x="538109" y="0"/>
                  </a:moveTo>
                  <a:cubicBezTo>
                    <a:pt x="543820" y="521"/>
                    <a:pt x="558466" y="-1777"/>
                    <a:pt x="566517" y="0"/>
                  </a:cubicBezTo>
                  <a:cubicBezTo>
                    <a:pt x="573943" y="290100"/>
                    <a:pt x="547222" y="524296"/>
                    <a:pt x="566517" y="617569"/>
                  </a:cubicBezTo>
                  <a:cubicBezTo>
                    <a:pt x="561654" y="618320"/>
                    <a:pt x="543338" y="619391"/>
                    <a:pt x="538109" y="617569"/>
                  </a:cubicBezTo>
                  <a:cubicBezTo>
                    <a:pt x="459011" y="578986"/>
                    <a:pt x="249795" y="593392"/>
                    <a:pt x="28408" y="617569"/>
                  </a:cubicBezTo>
                  <a:cubicBezTo>
                    <a:pt x="16629" y="615300"/>
                    <a:pt x="13941" y="615996"/>
                    <a:pt x="0" y="617569"/>
                  </a:cubicBezTo>
                  <a:cubicBezTo>
                    <a:pt x="-44908" y="546464"/>
                    <a:pt x="-4608" y="305271"/>
                    <a:pt x="0" y="0"/>
                  </a:cubicBezTo>
                  <a:cubicBezTo>
                    <a:pt x="4281" y="-598"/>
                    <a:pt x="14946" y="2357"/>
                    <a:pt x="28408" y="0"/>
                  </a:cubicBezTo>
                  <a:cubicBezTo>
                    <a:pt x="139197" y="12945"/>
                    <a:pt x="378104" y="3864"/>
                    <a:pt x="538109" y="0"/>
                  </a:cubicBezTo>
                  <a:close/>
                </a:path>
                <a:path w="566516" h="617569" stroke="0" extrusionOk="0">
                  <a:moveTo>
                    <a:pt x="538109" y="0"/>
                  </a:moveTo>
                  <a:cubicBezTo>
                    <a:pt x="551570" y="-218"/>
                    <a:pt x="554441" y="2054"/>
                    <a:pt x="566517" y="0"/>
                  </a:cubicBezTo>
                  <a:cubicBezTo>
                    <a:pt x="596997" y="259807"/>
                    <a:pt x="556922" y="360836"/>
                    <a:pt x="566517" y="617569"/>
                  </a:cubicBezTo>
                  <a:cubicBezTo>
                    <a:pt x="563091" y="618867"/>
                    <a:pt x="541412" y="615068"/>
                    <a:pt x="538109" y="617569"/>
                  </a:cubicBezTo>
                  <a:cubicBezTo>
                    <a:pt x="407510" y="604021"/>
                    <a:pt x="88432" y="582766"/>
                    <a:pt x="28408" y="617569"/>
                  </a:cubicBezTo>
                  <a:cubicBezTo>
                    <a:pt x="14774" y="615126"/>
                    <a:pt x="4334" y="618202"/>
                    <a:pt x="0" y="617569"/>
                  </a:cubicBezTo>
                  <a:cubicBezTo>
                    <a:pt x="-21628" y="367373"/>
                    <a:pt x="-14280" y="115792"/>
                    <a:pt x="0" y="0"/>
                  </a:cubicBezTo>
                  <a:cubicBezTo>
                    <a:pt x="4895" y="-1557"/>
                    <a:pt x="17149" y="1545"/>
                    <a:pt x="28408" y="0"/>
                  </a:cubicBezTo>
                  <a:cubicBezTo>
                    <a:pt x="210555" y="35540"/>
                    <a:pt x="384221" y="-13866"/>
                    <a:pt x="538109" y="0"/>
                  </a:cubicBezTo>
                  <a:close/>
                </a:path>
              </a:pathLst>
            </a:custGeom>
            <a:gradFill>
              <a:gsLst>
                <a:gs pos="0">
                  <a:srgbClr val="5E9641"/>
                </a:gs>
                <a:gs pos="34000">
                  <a:srgbClr val="6BAA42"/>
                </a:gs>
                <a:gs pos="67000">
                  <a:srgbClr val="73B743"/>
                </a:gs>
                <a:gs pos="100000">
                  <a:srgbClr val="76BB43"/>
                </a:gs>
              </a:gsLst>
              <a:lin ang="16200000" scaled="1"/>
            </a:gradFill>
            <a:ln w="15875" cap="flat">
              <a:solidFill>
                <a:schemeClr val="tx1"/>
              </a:solidFill>
              <a:prstDash val="solid"/>
              <a:miter/>
              <a:extLst>
                <a:ext uri="{C807C97D-BFC1-408E-A445-0C87EB9F89A2}">
                  <ask:lineSketchStyleProps xmlns:ask="http://schemas.microsoft.com/office/drawing/2018/sketchyshapes" sd="230515491">
                    <a:custGeom>
                      <a:avLst/>
                      <a:gdLst>
                        <a:gd name="connsiteX0" fmla="*/ 538109 w 566516"/>
                        <a:gd name="connsiteY0" fmla="*/ 0 h 617569"/>
                        <a:gd name="connsiteX1" fmla="*/ 566517 w 566516"/>
                        <a:gd name="connsiteY1" fmla="*/ 0 h 617569"/>
                        <a:gd name="connsiteX2" fmla="*/ 566517 w 566516"/>
                        <a:gd name="connsiteY2" fmla="*/ 617569 h 617569"/>
                        <a:gd name="connsiteX3" fmla="*/ 538109 w 566516"/>
                        <a:gd name="connsiteY3" fmla="*/ 617569 h 617569"/>
                        <a:gd name="connsiteX4" fmla="*/ 28408 w 566516"/>
                        <a:gd name="connsiteY4" fmla="*/ 617569 h 617569"/>
                        <a:gd name="connsiteX5" fmla="*/ 0 w 566516"/>
                        <a:gd name="connsiteY5" fmla="*/ 617569 h 617569"/>
                        <a:gd name="connsiteX6" fmla="*/ 0 w 566516"/>
                        <a:gd name="connsiteY6" fmla="*/ 0 h 617569"/>
                        <a:gd name="connsiteX7" fmla="*/ 28408 w 566516"/>
                        <a:gd name="connsiteY7" fmla="*/ 0 h 61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516" h="617569">
                          <a:moveTo>
                            <a:pt x="538109" y="0"/>
                          </a:moveTo>
                          <a:cubicBezTo>
                            <a:pt x="553798" y="0"/>
                            <a:pt x="566517" y="0"/>
                            <a:pt x="566517" y="0"/>
                          </a:cubicBezTo>
                          <a:lnTo>
                            <a:pt x="566517" y="617569"/>
                          </a:lnTo>
                          <a:cubicBezTo>
                            <a:pt x="566517" y="617569"/>
                            <a:pt x="553798" y="617569"/>
                            <a:pt x="538109" y="617569"/>
                          </a:cubicBezTo>
                          <a:lnTo>
                            <a:pt x="28408" y="617569"/>
                          </a:lnTo>
                          <a:cubicBezTo>
                            <a:pt x="12719" y="617569"/>
                            <a:pt x="0" y="617569"/>
                            <a:pt x="0" y="617569"/>
                          </a:cubicBezTo>
                          <a:lnTo>
                            <a:pt x="0" y="0"/>
                          </a:lnTo>
                          <a:cubicBezTo>
                            <a:pt x="0" y="0"/>
                            <a:pt x="12719" y="0"/>
                            <a:pt x="28408" y="0"/>
                          </a:cubicBezTo>
                          <a:close/>
                        </a:path>
                      </a:pathLst>
                    </a:custGeom>
                    <ask:type>
                      <ask:lineSketchCurved/>
                    </ask:type>
                  </ask:lineSketchStyleProps>
                </a:ext>
              </a:extLst>
            </a:ln>
          </p:spPr>
          <p:txBody>
            <a:bodyPr rtlCol="0" anchor="ctr"/>
            <a:lstStyle/>
            <a:p>
              <a:endParaRPr lang="fr-FR" spc="-100"/>
            </a:p>
          </p:txBody>
        </p:sp>
        <p:sp>
          <p:nvSpPr>
            <p:cNvPr id="38" name="Forme libre : forme 37">
              <a:extLst>
                <a:ext uri="{FF2B5EF4-FFF2-40B4-BE49-F238E27FC236}">
                  <a16:creationId xmlns:a16="http://schemas.microsoft.com/office/drawing/2014/main" id="{2898CEDD-5F4A-E630-53AF-FE05414E878C}"/>
                </a:ext>
              </a:extLst>
            </p:cNvPr>
            <p:cNvSpPr/>
            <p:nvPr/>
          </p:nvSpPr>
          <p:spPr>
            <a:xfrm>
              <a:off x="6415388" y="2982047"/>
              <a:ext cx="95127" cy="360660"/>
            </a:xfrm>
            <a:custGeom>
              <a:avLst/>
              <a:gdLst>
                <a:gd name="connsiteX0" fmla="*/ 37065 w 95127"/>
                <a:gd name="connsiteY0" fmla="*/ 360660 h 360660"/>
                <a:gd name="connsiteX1" fmla="*/ 7834 w 95127"/>
                <a:gd name="connsiteY1" fmla="*/ 360660 h 360660"/>
                <a:gd name="connsiteX2" fmla="*/ 10 w 95127"/>
                <a:gd name="connsiteY2" fmla="*/ 352035 h 360660"/>
                <a:gd name="connsiteX3" fmla="*/ 11 w 95127"/>
                <a:gd name="connsiteY3" fmla="*/ 352014 h 360660"/>
                <a:gd name="connsiteX4" fmla="*/ 11 w 95127"/>
                <a:gd name="connsiteY4" fmla="*/ 8234 h 360660"/>
                <a:gd name="connsiteX5" fmla="*/ 7411 w 95127"/>
                <a:gd name="connsiteY5" fmla="*/ 11 h 360660"/>
                <a:gd name="connsiteX6" fmla="*/ 7834 w 95127"/>
                <a:gd name="connsiteY6" fmla="*/ 0 h 360660"/>
                <a:gd name="connsiteX7" fmla="*/ 87294 w 95127"/>
                <a:gd name="connsiteY7" fmla="*/ 0 h 360660"/>
                <a:gd name="connsiteX8" fmla="*/ 95127 w 95127"/>
                <a:gd name="connsiteY8" fmla="*/ 7812 h 360660"/>
                <a:gd name="connsiteX9" fmla="*/ 95117 w 95127"/>
                <a:gd name="connsiteY9" fmla="*/ 8234 h 360660"/>
                <a:gd name="connsiteX10" fmla="*/ 87315 w 95127"/>
                <a:gd name="connsiteY10" fmla="*/ 16879 h 360660"/>
                <a:gd name="connsiteX11" fmla="*/ 87294 w 95127"/>
                <a:gd name="connsiteY11" fmla="*/ 16880 h 360660"/>
                <a:gd name="connsiteX12" fmla="*/ 15656 w 95127"/>
                <a:gd name="connsiteY12" fmla="*/ 16880 h 360660"/>
                <a:gd name="connsiteX13" fmla="*/ 15656 w 95127"/>
                <a:gd name="connsiteY13" fmla="*/ 343368 h 360660"/>
                <a:gd name="connsiteX14" fmla="*/ 37065 w 95127"/>
                <a:gd name="connsiteY14" fmla="*/ 343368 h 360660"/>
                <a:gd name="connsiteX15" fmla="*/ 44889 w 95127"/>
                <a:gd name="connsiteY15" fmla="*/ 351994 h 360660"/>
                <a:gd name="connsiteX16" fmla="*/ 44888 w 95127"/>
                <a:gd name="connsiteY16" fmla="*/ 352014 h 360660"/>
                <a:gd name="connsiteX17" fmla="*/ 37065 w 95127"/>
                <a:gd name="connsiteY17" fmla="*/ 360660 h 36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7" h="360660" fill="none" extrusionOk="0">
                  <a:moveTo>
                    <a:pt x="37065" y="360660"/>
                  </a:moveTo>
                  <a:cubicBezTo>
                    <a:pt x="24866" y="359139"/>
                    <a:pt x="13144" y="359374"/>
                    <a:pt x="7834" y="360660"/>
                  </a:cubicBezTo>
                  <a:cubicBezTo>
                    <a:pt x="3522" y="360485"/>
                    <a:pt x="-392" y="356735"/>
                    <a:pt x="10" y="352035"/>
                  </a:cubicBezTo>
                  <a:cubicBezTo>
                    <a:pt x="10" y="352028"/>
                    <a:pt x="12" y="352024"/>
                    <a:pt x="11" y="352014"/>
                  </a:cubicBezTo>
                  <a:cubicBezTo>
                    <a:pt x="19727" y="275381"/>
                    <a:pt x="23411" y="125519"/>
                    <a:pt x="11" y="8234"/>
                  </a:cubicBezTo>
                  <a:cubicBezTo>
                    <a:pt x="473" y="3599"/>
                    <a:pt x="2746" y="576"/>
                    <a:pt x="7411" y="11"/>
                  </a:cubicBezTo>
                  <a:cubicBezTo>
                    <a:pt x="7549" y="4"/>
                    <a:pt x="7700" y="-8"/>
                    <a:pt x="7834" y="0"/>
                  </a:cubicBezTo>
                  <a:cubicBezTo>
                    <a:pt x="27595" y="968"/>
                    <a:pt x="77850" y="5540"/>
                    <a:pt x="87294" y="0"/>
                  </a:cubicBezTo>
                  <a:cubicBezTo>
                    <a:pt x="91773" y="-49"/>
                    <a:pt x="95741" y="3842"/>
                    <a:pt x="95127" y="7812"/>
                  </a:cubicBezTo>
                  <a:cubicBezTo>
                    <a:pt x="95153" y="7955"/>
                    <a:pt x="95142" y="8088"/>
                    <a:pt x="95117" y="8234"/>
                  </a:cubicBezTo>
                  <a:cubicBezTo>
                    <a:pt x="95571" y="12289"/>
                    <a:pt x="92388" y="16965"/>
                    <a:pt x="87315" y="16879"/>
                  </a:cubicBezTo>
                  <a:cubicBezTo>
                    <a:pt x="87310" y="16880"/>
                    <a:pt x="87302" y="16879"/>
                    <a:pt x="87294" y="16880"/>
                  </a:cubicBezTo>
                  <a:cubicBezTo>
                    <a:pt x="76892" y="12264"/>
                    <a:pt x="42805" y="16125"/>
                    <a:pt x="15656" y="16880"/>
                  </a:cubicBezTo>
                  <a:cubicBezTo>
                    <a:pt x="13937" y="62281"/>
                    <a:pt x="10753" y="205618"/>
                    <a:pt x="15656" y="343368"/>
                  </a:cubicBezTo>
                  <a:cubicBezTo>
                    <a:pt x="18250" y="344147"/>
                    <a:pt x="28075" y="341584"/>
                    <a:pt x="37065" y="343368"/>
                  </a:cubicBezTo>
                  <a:cubicBezTo>
                    <a:pt x="41793" y="342738"/>
                    <a:pt x="45252" y="347440"/>
                    <a:pt x="44889" y="351994"/>
                  </a:cubicBezTo>
                  <a:cubicBezTo>
                    <a:pt x="44888" y="352001"/>
                    <a:pt x="44889" y="352006"/>
                    <a:pt x="44888" y="352014"/>
                  </a:cubicBezTo>
                  <a:cubicBezTo>
                    <a:pt x="44835" y="356066"/>
                    <a:pt x="41543" y="360076"/>
                    <a:pt x="37065" y="360660"/>
                  </a:cubicBezTo>
                  <a:close/>
                </a:path>
                <a:path w="95127" h="360660" stroke="0" extrusionOk="0">
                  <a:moveTo>
                    <a:pt x="37065" y="360660"/>
                  </a:moveTo>
                  <a:cubicBezTo>
                    <a:pt x="24938" y="360200"/>
                    <a:pt x="13332" y="362808"/>
                    <a:pt x="7834" y="360660"/>
                  </a:cubicBezTo>
                  <a:cubicBezTo>
                    <a:pt x="3507" y="360211"/>
                    <a:pt x="-92" y="356556"/>
                    <a:pt x="10" y="352035"/>
                  </a:cubicBezTo>
                  <a:cubicBezTo>
                    <a:pt x="9" y="352028"/>
                    <a:pt x="12" y="352022"/>
                    <a:pt x="11" y="352014"/>
                  </a:cubicBezTo>
                  <a:cubicBezTo>
                    <a:pt x="7858" y="181629"/>
                    <a:pt x="5991" y="55004"/>
                    <a:pt x="11" y="8234"/>
                  </a:cubicBezTo>
                  <a:cubicBezTo>
                    <a:pt x="-273" y="4056"/>
                    <a:pt x="3642" y="292"/>
                    <a:pt x="7411" y="11"/>
                  </a:cubicBezTo>
                  <a:cubicBezTo>
                    <a:pt x="7558" y="5"/>
                    <a:pt x="7702" y="18"/>
                    <a:pt x="7834" y="0"/>
                  </a:cubicBezTo>
                  <a:cubicBezTo>
                    <a:pt x="25741" y="-1928"/>
                    <a:pt x="64830" y="4265"/>
                    <a:pt x="87294" y="0"/>
                  </a:cubicBezTo>
                  <a:cubicBezTo>
                    <a:pt x="90777" y="27"/>
                    <a:pt x="95812" y="3709"/>
                    <a:pt x="95127" y="7812"/>
                  </a:cubicBezTo>
                  <a:cubicBezTo>
                    <a:pt x="95116" y="7927"/>
                    <a:pt x="95122" y="8084"/>
                    <a:pt x="95117" y="8234"/>
                  </a:cubicBezTo>
                  <a:cubicBezTo>
                    <a:pt x="94743" y="13173"/>
                    <a:pt x="91779" y="16392"/>
                    <a:pt x="87315" y="16879"/>
                  </a:cubicBezTo>
                  <a:cubicBezTo>
                    <a:pt x="87309" y="16881"/>
                    <a:pt x="87300" y="16880"/>
                    <a:pt x="87294" y="16880"/>
                  </a:cubicBezTo>
                  <a:cubicBezTo>
                    <a:pt x="61864" y="12463"/>
                    <a:pt x="37230" y="22170"/>
                    <a:pt x="15656" y="16880"/>
                  </a:cubicBezTo>
                  <a:cubicBezTo>
                    <a:pt x="39862" y="135500"/>
                    <a:pt x="33589" y="289883"/>
                    <a:pt x="15656" y="343368"/>
                  </a:cubicBezTo>
                  <a:cubicBezTo>
                    <a:pt x="19205" y="343960"/>
                    <a:pt x="29342" y="345207"/>
                    <a:pt x="37065" y="343368"/>
                  </a:cubicBezTo>
                  <a:cubicBezTo>
                    <a:pt x="42007" y="343875"/>
                    <a:pt x="44977" y="347387"/>
                    <a:pt x="44889" y="351994"/>
                  </a:cubicBezTo>
                  <a:cubicBezTo>
                    <a:pt x="44890" y="352001"/>
                    <a:pt x="44888" y="352005"/>
                    <a:pt x="44888" y="352014"/>
                  </a:cubicBezTo>
                  <a:cubicBezTo>
                    <a:pt x="45345" y="356543"/>
                    <a:pt x="41221" y="360158"/>
                    <a:pt x="37065" y="360660"/>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1653679142">
                    <a:custGeom>
                      <a:avLst/>
                      <a:gdLst>
                        <a:gd name="connsiteX0" fmla="*/ 37065 w 95127"/>
                        <a:gd name="connsiteY0" fmla="*/ 360660 h 360660"/>
                        <a:gd name="connsiteX1" fmla="*/ 7834 w 95127"/>
                        <a:gd name="connsiteY1" fmla="*/ 360660 h 360660"/>
                        <a:gd name="connsiteX2" fmla="*/ 10 w 95127"/>
                        <a:gd name="connsiteY2" fmla="*/ 352035 h 360660"/>
                        <a:gd name="connsiteX3" fmla="*/ 11 w 95127"/>
                        <a:gd name="connsiteY3" fmla="*/ 352014 h 360660"/>
                        <a:gd name="connsiteX4" fmla="*/ 11 w 95127"/>
                        <a:gd name="connsiteY4" fmla="*/ 8234 h 360660"/>
                        <a:gd name="connsiteX5" fmla="*/ 7411 w 95127"/>
                        <a:gd name="connsiteY5" fmla="*/ 11 h 360660"/>
                        <a:gd name="connsiteX6" fmla="*/ 7834 w 95127"/>
                        <a:gd name="connsiteY6" fmla="*/ 0 h 360660"/>
                        <a:gd name="connsiteX7" fmla="*/ 87294 w 95127"/>
                        <a:gd name="connsiteY7" fmla="*/ 0 h 360660"/>
                        <a:gd name="connsiteX8" fmla="*/ 95127 w 95127"/>
                        <a:gd name="connsiteY8" fmla="*/ 7812 h 360660"/>
                        <a:gd name="connsiteX9" fmla="*/ 95117 w 95127"/>
                        <a:gd name="connsiteY9" fmla="*/ 8234 h 360660"/>
                        <a:gd name="connsiteX10" fmla="*/ 87315 w 95127"/>
                        <a:gd name="connsiteY10" fmla="*/ 16879 h 360660"/>
                        <a:gd name="connsiteX11" fmla="*/ 87294 w 95127"/>
                        <a:gd name="connsiteY11" fmla="*/ 16880 h 360660"/>
                        <a:gd name="connsiteX12" fmla="*/ 15656 w 95127"/>
                        <a:gd name="connsiteY12" fmla="*/ 16880 h 360660"/>
                        <a:gd name="connsiteX13" fmla="*/ 15656 w 95127"/>
                        <a:gd name="connsiteY13" fmla="*/ 343368 h 360660"/>
                        <a:gd name="connsiteX14" fmla="*/ 37065 w 95127"/>
                        <a:gd name="connsiteY14" fmla="*/ 343368 h 360660"/>
                        <a:gd name="connsiteX15" fmla="*/ 44889 w 95127"/>
                        <a:gd name="connsiteY15" fmla="*/ 351994 h 360660"/>
                        <a:gd name="connsiteX16" fmla="*/ 44888 w 95127"/>
                        <a:gd name="connsiteY16" fmla="*/ 352014 h 360660"/>
                        <a:gd name="connsiteX17" fmla="*/ 37065 w 95127"/>
                        <a:gd name="connsiteY17" fmla="*/ 360660 h 36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7" h="360660">
                          <a:moveTo>
                            <a:pt x="37065" y="360660"/>
                          </a:moveTo>
                          <a:lnTo>
                            <a:pt x="7834" y="360660"/>
                          </a:lnTo>
                          <a:cubicBezTo>
                            <a:pt x="3291" y="360438"/>
                            <a:pt x="-211" y="356576"/>
                            <a:pt x="10" y="352035"/>
                          </a:cubicBezTo>
                          <a:cubicBezTo>
                            <a:pt x="10" y="352027"/>
                            <a:pt x="11" y="352023"/>
                            <a:pt x="11" y="352014"/>
                          </a:cubicBezTo>
                          <a:lnTo>
                            <a:pt x="11" y="8234"/>
                          </a:lnTo>
                          <a:cubicBezTo>
                            <a:pt x="-216" y="3920"/>
                            <a:pt x="3097" y="238"/>
                            <a:pt x="7411" y="11"/>
                          </a:cubicBezTo>
                          <a:cubicBezTo>
                            <a:pt x="7552" y="3"/>
                            <a:pt x="7693" y="0"/>
                            <a:pt x="7834" y="0"/>
                          </a:cubicBezTo>
                          <a:lnTo>
                            <a:pt x="87294" y="0"/>
                          </a:lnTo>
                          <a:cubicBezTo>
                            <a:pt x="91614" y="-6"/>
                            <a:pt x="95122" y="3491"/>
                            <a:pt x="95127" y="7812"/>
                          </a:cubicBezTo>
                          <a:cubicBezTo>
                            <a:pt x="95128" y="7953"/>
                            <a:pt x="95124" y="8093"/>
                            <a:pt x="95117" y="8234"/>
                          </a:cubicBezTo>
                          <a:cubicBezTo>
                            <a:pt x="95349" y="12776"/>
                            <a:pt x="91856" y="16646"/>
                            <a:pt x="87315" y="16879"/>
                          </a:cubicBezTo>
                          <a:cubicBezTo>
                            <a:pt x="87308" y="16879"/>
                            <a:pt x="87301" y="16880"/>
                            <a:pt x="87294" y="16880"/>
                          </a:cubicBezTo>
                          <a:lnTo>
                            <a:pt x="15656" y="16880"/>
                          </a:lnTo>
                          <a:lnTo>
                            <a:pt x="15656" y="343368"/>
                          </a:lnTo>
                          <a:lnTo>
                            <a:pt x="37065" y="343368"/>
                          </a:lnTo>
                          <a:cubicBezTo>
                            <a:pt x="41608" y="343591"/>
                            <a:pt x="45110" y="347453"/>
                            <a:pt x="44889" y="351994"/>
                          </a:cubicBezTo>
                          <a:cubicBezTo>
                            <a:pt x="44889" y="352002"/>
                            <a:pt x="44888" y="352006"/>
                            <a:pt x="44888" y="352014"/>
                          </a:cubicBezTo>
                          <a:cubicBezTo>
                            <a:pt x="44908" y="356486"/>
                            <a:pt x="41516" y="360236"/>
                            <a:pt x="37065" y="360660"/>
                          </a:cubicBezTo>
                          <a:close/>
                        </a:path>
                      </a:pathLst>
                    </a:custGeom>
                    <ask:type>
                      <ask:lineSketchCurved/>
                    </ask:type>
                  </ask:lineSketchStyleProps>
                </a:ext>
              </a:extLst>
            </a:ln>
          </p:spPr>
          <p:txBody>
            <a:bodyPr rtlCol="0" anchor="ctr"/>
            <a:lstStyle/>
            <a:p>
              <a:endParaRPr lang="fr-FR" spc="-100"/>
            </a:p>
          </p:txBody>
        </p:sp>
        <p:sp>
          <p:nvSpPr>
            <p:cNvPr id="39" name="Forme libre : forme 38">
              <a:extLst>
                <a:ext uri="{FF2B5EF4-FFF2-40B4-BE49-F238E27FC236}">
                  <a16:creationId xmlns:a16="http://schemas.microsoft.com/office/drawing/2014/main" id="{1C05AE60-71C7-5BF0-0F7A-6C0402F0BDCD}"/>
                </a:ext>
              </a:extLst>
            </p:cNvPr>
            <p:cNvSpPr/>
            <p:nvPr/>
          </p:nvSpPr>
          <p:spPr>
            <a:xfrm>
              <a:off x="6377516" y="2942107"/>
              <a:ext cx="326081" cy="442594"/>
            </a:xfrm>
            <a:custGeom>
              <a:avLst/>
              <a:gdLst>
                <a:gd name="connsiteX0" fmla="*/ 79054 w 326081"/>
                <a:gd name="connsiteY0" fmla="*/ 442595 h 442594"/>
                <a:gd name="connsiteX1" fmla="*/ 13180 w 326081"/>
                <a:gd name="connsiteY1" fmla="*/ 442595 h 442594"/>
                <a:gd name="connsiteX2" fmla="*/ 5357 w 326081"/>
                <a:gd name="connsiteY2" fmla="*/ 433969 h 442594"/>
                <a:gd name="connsiteX3" fmla="*/ 5357 w 326081"/>
                <a:gd name="connsiteY3" fmla="*/ 433949 h 442594"/>
                <a:gd name="connsiteX4" fmla="*/ 5 w 326081"/>
                <a:gd name="connsiteY4" fmla="*/ 8649 h 442594"/>
                <a:gd name="connsiteX5" fmla="*/ 2475 w 326081"/>
                <a:gd name="connsiteY5" fmla="*/ 2474 h 442594"/>
                <a:gd name="connsiteX6" fmla="*/ 7828 w 326081"/>
                <a:gd name="connsiteY6" fmla="*/ 3 h 442594"/>
                <a:gd name="connsiteX7" fmla="*/ 125166 w 326081"/>
                <a:gd name="connsiteY7" fmla="*/ 3 h 442594"/>
                <a:gd name="connsiteX8" fmla="*/ 125166 w 326081"/>
                <a:gd name="connsiteY8" fmla="*/ 16884 h 442594"/>
                <a:gd name="connsiteX9" fmla="*/ 16062 w 326081"/>
                <a:gd name="connsiteY9" fmla="*/ 16884 h 442594"/>
                <a:gd name="connsiteX10" fmla="*/ 21002 w 326081"/>
                <a:gd name="connsiteY10" fmla="*/ 425303 h 442594"/>
                <a:gd name="connsiteX11" fmla="*/ 79054 w 326081"/>
                <a:gd name="connsiteY11" fmla="*/ 425303 h 442594"/>
                <a:gd name="connsiteX12" fmla="*/ 79054 w 326081"/>
                <a:gd name="connsiteY12" fmla="*/ 442595 h 442594"/>
                <a:gd name="connsiteX13" fmla="*/ 326082 w 326081"/>
                <a:gd name="connsiteY13" fmla="*/ 404717 h 442594"/>
                <a:gd name="connsiteX14" fmla="*/ 260619 w 326081"/>
                <a:gd name="connsiteY14" fmla="*/ 404717 h 442594"/>
                <a:gd name="connsiteX15" fmla="*/ 254855 w 326081"/>
                <a:gd name="connsiteY15" fmla="*/ 401835 h 442594"/>
                <a:gd name="connsiteX16" fmla="*/ 252385 w 326081"/>
                <a:gd name="connsiteY16" fmla="*/ 396071 h 442594"/>
                <a:gd name="connsiteX17" fmla="*/ 252385 w 326081"/>
                <a:gd name="connsiteY17" fmla="*/ 194743 h 442594"/>
                <a:gd name="connsiteX18" fmla="*/ 259784 w 326081"/>
                <a:gd name="connsiteY18" fmla="*/ 186520 h 442594"/>
                <a:gd name="connsiteX19" fmla="*/ 260208 w 326081"/>
                <a:gd name="connsiteY19" fmla="*/ 186509 h 442594"/>
                <a:gd name="connsiteX20" fmla="*/ 297673 w 326081"/>
                <a:gd name="connsiteY20" fmla="*/ 186509 h 442594"/>
                <a:gd name="connsiteX21" fmla="*/ 297673 w 326081"/>
                <a:gd name="connsiteY21" fmla="*/ 93874 h 442594"/>
                <a:gd name="connsiteX22" fmla="*/ 313319 w 326081"/>
                <a:gd name="connsiteY22" fmla="*/ 93874 h 442594"/>
                <a:gd name="connsiteX23" fmla="*/ 313319 w 326081"/>
                <a:gd name="connsiteY23" fmla="*/ 194332 h 442594"/>
                <a:gd name="connsiteX24" fmla="*/ 305908 w 326081"/>
                <a:gd name="connsiteY24" fmla="*/ 202978 h 442594"/>
                <a:gd name="connsiteX25" fmla="*/ 268442 w 326081"/>
                <a:gd name="connsiteY25" fmla="*/ 202978 h 442594"/>
                <a:gd name="connsiteX26" fmla="*/ 268442 w 326081"/>
                <a:gd name="connsiteY26" fmla="*/ 384955 h 442594"/>
                <a:gd name="connsiteX27" fmla="*/ 326082 w 326081"/>
                <a:gd name="connsiteY27" fmla="*/ 384955 h 442594"/>
                <a:gd name="connsiteX28" fmla="*/ 326082 w 326081"/>
                <a:gd name="connsiteY28" fmla="*/ 404717 h 4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6081" h="442594" fill="none" extrusionOk="0">
                  <a:moveTo>
                    <a:pt x="79054" y="442595"/>
                  </a:moveTo>
                  <a:cubicBezTo>
                    <a:pt x="71653" y="443959"/>
                    <a:pt x="20446" y="438827"/>
                    <a:pt x="13180" y="442595"/>
                  </a:cubicBezTo>
                  <a:cubicBezTo>
                    <a:pt x="8584" y="442899"/>
                    <a:pt x="5290" y="438598"/>
                    <a:pt x="5357" y="433969"/>
                  </a:cubicBezTo>
                  <a:cubicBezTo>
                    <a:pt x="5357" y="433959"/>
                    <a:pt x="5358" y="433959"/>
                    <a:pt x="5357" y="433949"/>
                  </a:cubicBezTo>
                  <a:cubicBezTo>
                    <a:pt x="38660" y="290547"/>
                    <a:pt x="25824" y="147500"/>
                    <a:pt x="5" y="8649"/>
                  </a:cubicBezTo>
                  <a:cubicBezTo>
                    <a:pt x="63" y="6594"/>
                    <a:pt x="1203" y="3880"/>
                    <a:pt x="2475" y="2474"/>
                  </a:cubicBezTo>
                  <a:cubicBezTo>
                    <a:pt x="3766" y="938"/>
                    <a:pt x="5801" y="-259"/>
                    <a:pt x="7828" y="3"/>
                  </a:cubicBezTo>
                  <a:cubicBezTo>
                    <a:pt x="30897" y="8238"/>
                    <a:pt x="105495" y="-6338"/>
                    <a:pt x="125166" y="3"/>
                  </a:cubicBezTo>
                  <a:cubicBezTo>
                    <a:pt x="125154" y="4779"/>
                    <a:pt x="125863" y="11353"/>
                    <a:pt x="125166" y="16884"/>
                  </a:cubicBezTo>
                  <a:cubicBezTo>
                    <a:pt x="81866" y="17359"/>
                    <a:pt x="67413" y="22796"/>
                    <a:pt x="16062" y="16884"/>
                  </a:cubicBezTo>
                  <a:cubicBezTo>
                    <a:pt x="29049" y="154353"/>
                    <a:pt x="23067" y="289309"/>
                    <a:pt x="21002" y="425303"/>
                  </a:cubicBezTo>
                  <a:cubicBezTo>
                    <a:pt x="41214" y="423138"/>
                    <a:pt x="66385" y="426695"/>
                    <a:pt x="79054" y="425303"/>
                  </a:cubicBezTo>
                  <a:cubicBezTo>
                    <a:pt x="80446" y="428848"/>
                    <a:pt x="78163" y="435050"/>
                    <a:pt x="79054" y="442595"/>
                  </a:cubicBezTo>
                  <a:close/>
                  <a:moveTo>
                    <a:pt x="326082" y="404717"/>
                  </a:moveTo>
                  <a:cubicBezTo>
                    <a:pt x="306670" y="401582"/>
                    <a:pt x="281389" y="407264"/>
                    <a:pt x="260619" y="404717"/>
                  </a:cubicBezTo>
                  <a:cubicBezTo>
                    <a:pt x="258271" y="404291"/>
                    <a:pt x="256392" y="403627"/>
                    <a:pt x="254855" y="401835"/>
                  </a:cubicBezTo>
                  <a:cubicBezTo>
                    <a:pt x="253219" y="400087"/>
                    <a:pt x="252526" y="398237"/>
                    <a:pt x="252385" y="396071"/>
                  </a:cubicBezTo>
                  <a:cubicBezTo>
                    <a:pt x="247466" y="301074"/>
                    <a:pt x="256160" y="284047"/>
                    <a:pt x="252385" y="194743"/>
                  </a:cubicBezTo>
                  <a:cubicBezTo>
                    <a:pt x="251785" y="190314"/>
                    <a:pt x="256104" y="186184"/>
                    <a:pt x="259784" y="186520"/>
                  </a:cubicBezTo>
                  <a:cubicBezTo>
                    <a:pt x="259943" y="186489"/>
                    <a:pt x="260079" y="186488"/>
                    <a:pt x="260208" y="186509"/>
                  </a:cubicBezTo>
                  <a:cubicBezTo>
                    <a:pt x="274535" y="188586"/>
                    <a:pt x="283467" y="186276"/>
                    <a:pt x="297673" y="186509"/>
                  </a:cubicBezTo>
                  <a:cubicBezTo>
                    <a:pt x="305569" y="146741"/>
                    <a:pt x="295239" y="139199"/>
                    <a:pt x="297673" y="93874"/>
                  </a:cubicBezTo>
                  <a:cubicBezTo>
                    <a:pt x="305250" y="93863"/>
                    <a:pt x="305747" y="94776"/>
                    <a:pt x="313319" y="93874"/>
                  </a:cubicBezTo>
                  <a:cubicBezTo>
                    <a:pt x="321930" y="143649"/>
                    <a:pt x="305270" y="183141"/>
                    <a:pt x="313319" y="194332"/>
                  </a:cubicBezTo>
                  <a:cubicBezTo>
                    <a:pt x="313341" y="199033"/>
                    <a:pt x="309467" y="202344"/>
                    <a:pt x="305908" y="202978"/>
                  </a:cubicBezTo>
                  <a:cubicBezTo>
                    <a:pt x="289287" y="201928"/>
                    <a:pt x="272678" y="203854"/>
                    <a:pt x="268442" y="202978"/>
                  </a:cubicBezTo>
                  <a:cubicBezTo>
                    <a:pt x="284357" y="270400"/>
                    <a:pt x="261961" y="307341"/>
                    <a:pt x="268442" y="384955"/>
                  </a:cubicBezTo>
                  <a:cubicBezTo>
                    <a:pt x="293144" y="382626"/>
                    <a:pt x="312372" y="385902"/>
                    <a:pt x="326082" y="384955"/>
                  </a:cubicBezTo>
                  <a:cubicBezTo>
                    <a:pt x="325723" y="390505"/>
                    <a:pt x="326908" y="400363"/>
                    <a:pt x="326082" y="404717"/>
                  </a:cubicBezTo>
                  <a:close/>
                </a:path>
                <a:path w="326081" h="442594" stroke="0" extrusionOk="0">
                  <a:moveTo>
                    <a:pt x="79054" y="442595"/>
                  </a:moveTo>
                  <a:cubicBezTo>
                    <a:pt x="69172" y="448044"/>
                    <a:pt x="22764" y="447033"/>
                    <a:pt x="13180" y="442595"/>
                  </a:cubicBezTo>
                  <a:cubicBezTo>
                    <a:pt x="7979" y="442265"/>
                    <a:pt x="5070" y="438363"/>
                    <a:pt x="5357" y="433969"/>
                  </a:cubicBezTo>
                  <a:cubicBezTo>
                    <a:pt x="5355" y="433959"/>
                    <a:pt x="5358" y="433959"/>
                    <a:pt x="5357" y="433949"/>
                  </a:cubicBezTo>
                  <a:cubicBezTo>
                    <a:pt x="-3270" y="325847"/>
                    <a:pt x="35991" y="172860"/>
                    <a:pt x="5" y="8649"/>
                  </a:cubicBezTo>
                  <a:cubicBezTo>
                    <a:pt x="-296" y="6266"/>
                    <a:pt x="481" y="4076"/>
                    <a:pt x="2475" y="2474"/>
                  </a:cubicBezTo>
                  <a:cubicBezTo>
                    <a:pt x="3486" y="909"/>
                    <a:pt x="5861" y="-397"/>
                    <a:pt x="7828" y="3"/>
                  </a:cubicBezTo>
                  <a:cubicBezTo>
                    <a:pt x="29389" y="5765"/>
                    <a:pt x="94456" y="4028"/>
                    <a:pt x="125166" y="3"/>
                  </a:cubicBezTo>
                  <a:cubicBezTo>
                    <a:pt x="124865" y="7194"/>
                    <a:pt x="125838" y="11320"/>
                    <a:pt x="125166" y="16884"/>
                  </a:cubicBezTo>
                  <a:cubicBezTo>
                    <a:pt x="110638" y="17204"/>
                    <a:pt x="54859" y="8299"/>
                    <a:pt x="16062" y="16884"/>
                  </a:cubicBezTo>
                  <a:cubicBezTo>
                    <a:pt x="36680" y="144045"/>
                    <a:pt x="10011" y="313001"/>
                    <a:pt x="21002" y="425303"/>
                  </a:cubicBezTo>
                  <a:cubicBezTo>
                    <a:pt x="42379" y="423472"/>
                    <a:pt x="72154" y="427036"/>
                    <a:pt x="79054" y="425303"/>
                  </a:cubicBezTo>
                  <a:cubicBezTo>
                    <a:pt x="77515" y="431897"/>
                    <a:pt x="77905" y="436264"/>
                    <a:pt x="79054" y="442595"/>
                  </a:cubicBezTo>
                  <a:close/>
                  <a:moveTo>
                    <a:pt x="326082" y="404717"/>
                  </a:moveTo>
                  <a:cubicBezTo>
                    <a:pt x="298025" y="399738"/>
                    <a:pt x="274374" y="403303"/>
                    <a:pt x="260619" y="404717"/>
                  </a:cubicBezTo>
                  <a:cubicBezTo>
                    <a:pt x="257999" y="404671"/>
                    <a:pt x="256048" y="403906"/>
                    <a:pt x="254855" y="401835"/>
                  </a:cubicBezTo>
                  <a:cubicBezTo>
                    <a:pt x="253051" y="400380"/>
                    <a:pt x="252422" y="398455"/>
                    <a:pt x="252385" y="396071"/>
                  </a:cubicBezTo>
                  <a:cubicBezTo>
                    <a:pt x="236802" y="372289"/>
                    <a:pt x="252826" y="254731"/>
                    <a:pt x="252385" y="194743"/>
                  </a:cubicBezTo>
                  <a:cubicBezTo>
                    <a:pt x="251914" y="190331"/>
                    <a:pt x="255425" y="186348"/>
                    <a:pt x="259784" y="186520"/>
                  </a:cubicBezTo>
                  <a:cubicBezTo>
                    <a:pt x="259955" y="186511"/>
                    <a:pt x="260064" y="186483"/>
                    <a:pt x="260208" y="186509"/>
                  </a:cubicBezTo>
                  <a:cubicBezTo>
                    <a:pt x="269803" y="184355"/>
                    <a:pt x="290960" y="187217"/>
                    <a:pt x="297673" y="186509"/>
                  </a:cubicBezTo>
                  <a:cubicBezTo>
                    <a:pt x="302377" y="142412"/>
                    <a:pt x="290198" y="127205"/>
                    <a:pt x="297673" y="93874"/>
                  </a:cubicBezTo>
                  <a:cubicBezTo>
                    <a:pt x="301550" y="94944"/>
                    <a:pt x="309469" y="93995"/>
                    <a:pt x="313319" y="93874"/>
                  </a:cubicBezTo>
                  <a:cubicBezTo>
                    <a:pt x="317093" y="127537"/>
                    <a:pt x="317106" y="165461"/>
                    <a:pt x="313319" y="194332"/>
                  </a:cubicBezTo>
                  <a:cubicBezTo>
                    <a:pt x="313696" y="198777"/>
                    <a:pt x="309834" y="202541"/>
                    <a:pt x="305908" y="202978"/>
                  </a:cubicBezTo>
                  <a:cubicBezTo>
                    <a:pt x="293427" y="200177"/>
                    <a:pt x="276375" y="205519"/>
                    <a:pt x="268442" y="202978"/>
                  </a:cubicBezTo>
                  <a:cubicBezTo>
                    <a:pt x="281936" y="224114"/>
                    <a:pt x="257585" y="317646"/>
                    <a:pt x="268442" y="384955"/>
                  </a:cubicBezTo>
                  <a:cubicBezTo>
                    <a:pt x="279326" y="385127"/>
                    <a:pt x="312142" y="388749"/>
                    <a:pt x="326082" y="384955"/>
                  </a:cubicBezTo>
                  <a:cubicBezTo>
                    <a:pt x="324624" y="394453"/>
                    <a:pt x="327063" y="400730"/>
                    <a:pt x="326082" y="404717"/>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323060227">
                    <a:custGeom>
                      <a:avLst/>
                      <a:gdLst>
                        <a:gd name="connsiteX0" fmla="*/ 79054 w 326081"/>
                        <a:gd name="connsiteY0" fmla="*/ 442595 h 442594"/>
                        <a:gd name="connsiteX1" fmla="*/ 13180 w 326081"/>
                        <a:gd name="connsiteY1" fmla="*/ 442595 h 442594"/>
                        <a:gd name="connsiteX2" fmla="*/ 5357 w 326081"/>
                        <a:gd name="connsiteY2" fmla="*/ 433969 h 442594"/>
                        <a:gd name="connsiteX3" fmla="*/ 5357 w 326081"/>
                        <a:gd name="connsiteY3" fmla="*/ 433949 h 442594"/>
                        <a:gd name="connsiteX4" fmla="*/ 5 w 326081"/>
                        <a:gd name="connsiteY4" fmla="*/ 8649 h 442594"/>
                        <a:gd name="connsiteX5" fmla="*/ 2475 w 326081"/>
                        <a:gd name="connsiteY5" fmla="*/ 2474 h 442594"/>
                        <a:gd name="connsiteX6" fmla="*/ 7828 w 326081"/>
                        <a:gd name="connsiteY6" fmla="*/ 3 h 442594"/>
                        <a:gd name="connsiteX7" fmla="*/ 125166 w 326081"/>
                        <a:gd name="connsiteY7" fmla="*/ 3 h 442594"/>
                        <a:gd name="connsiteX8" fmla="*/ 125166 w 326081"/>
                        <a:gd name="connsiteY8" fmla="*/ 16884 h 442594"/>
                        <a:gd name="connsiteX9" fmla="*/ 16062 w 326081"/>
                        <a:gd name="connsiteY9" fmla="*/ 16884 h 442594"/>
                        <a:gd name="connsiteX10" fmla="*/ 21002 w 326081"/>
                        <a:gd name="connsiteY10" fmla="*/ 425303 h 442594"/>
                        <a:gd name="connsiteX11" fmla="*/ 79054 w 326081"/>
                        <a:gd name="connsiteY11" fmla="*/ 425303 h 442594"/>
                        <a:gd name="connsiteX12" fmla="*/ 326082 w 326081"/>
                        <a:gd name="connsiteY12" fmla="*/ 404717 h 442594"/>
                        <a:gd name="connsiteX13" fmla="*/ 260619 w 326081"/>
                        <a:gd name="connsiteY13" fmla="*/ 404717 h 442594"/>
                        <a:gd name="connsiteX14" fmla="*/ 254855 w 326081"/>
                        <a:gd name="connsiteY14" fmla="*/ 401835 h 442594"/>
                        <a:gd name="connsiteX15" fmla="*/ 252385 w 326081"/>
                        <a:gd name="connsiteY15" fmla="*/ 396071 h 442594"/>
                        <a:gd name="connsiteX16" fmla="*/ 252385 w 326081"/>
                        <a:gd name="connsiteY16" fmla="*/ 194743 h 442594"/>
                        <a:gd name="connsiteX17" fmla="*/ 259784 w 326081"/>
                        <a:gd name="connsiteY17" fmla="*/ 186520 h 442594"/>
                        <a:gd name="connsiteX18" fmla="*/ 260208 w 326081"/>
                        <a:gd name="connsiteY18" fmla="*/ 186509 h 442594"/>
                        <a:gd name="connsiteX19" fmla="*/ 297673 w 326081"/>
                        <a:gd name="connsiteY19" fmla="*/ 186509 h 442594"/>
                        <a:gd name="connsiteX20" fmla="*/ 297673 w 326081"/>
                        <a:gd name="connsiteY20" fmla="*/ 93874 h 442594"/>
                        <a:gd name="connsiteX21" fmla="*/ 313319 w 326081"/>
                        <a:gd name="connsiteY21" fmla="*/ 93874 h 442594"/>
                        <a:gd name="connsiteX22" fmla="*/ 313319 w 326081"/>
                        <a:gd name="connsiteY22" fmla="*/ 194332 h 442594"/>
                        <a:gd name="connsiteX23" fmla="*/ 305908 w 326081"/>
                        <a:gd name="connsiteY23" fmla="*/ 202978 h 442594"/>
                        <a:gd name="connsiteX24" fmla="*/ 268442 w 326081"/>
                        <a:gd name="connsiteY24" fmla="*/ 202978 h 442594"/>
                        <a:gd name="connsiteX25" fmla="*/ 268442 w 326081"/>
                        <a:gd name="connsiteY25" fmla="*/ 384955 h 442594"/>
                        <a:gd name="connsiteX26" fmla="*/ 326082 w 326081"/>
                        <a:gd name="connsiteY26" fmla="*/ 384955 h 4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6081" h="442594">
                          <a:moveTo>
                            <a:pt x="79054" y="442595"/>
                          </a:moveTo>
                          <a:lnTo>
                            <a:pt x="13180" y="442595"/>
                          </a:lnTo>
                          <a:cubicBezTo>
                            <a:pt x="8637" y="442372"/>
                            <a:pt x="5135" y="438510"/>
                            <a:pt x="5357" y="433969"/>
                          </a:cubicBezTo>
                          <a:cubicBezTo>
                            <a:pt x="5357" y="433961"/>
                            <a:pt x="5357" y="433957"/>
                            <a:pt x="5357" y="433949"/>
                          </a:cubicBezTo>
                          <a:lnTo>
                            <a:pt x="5" y="8649"/>
                          </a:lnTo>
                          <a:cubicBezTo>
                            <a:pt x="-76" y="6335"/>
                            <a:pt x="820" y="4093"/>
                            <a:pt x="2475" y="2474"/>
                          </a:cubicBezTo>
                          <a:cubicBezTo>
                            <a:pt x="3771" y="853"/>
                            <a:pt x="5754" y="-62"/>
                            <a:pt x="7828" y="3"/>
                          </a:cubicBezTo>
                          <a:lnTo>
                            <a:pt x="125166" y="3"/>
                          </a:lnTo>
                          <a:lnTo>
                            <a:pt x="125166" y="16884"/>
                          </a:lnTo>
                          <a:lnTo>
                            <a:pt x="16062" y="16884"/>
                          </a:lnTo>
                          <a:lnTo>
                            <a:pt x="21002" y="425303"/>
                          </a:lnTo>
                          <a:lnTo>
                            <a:pt x="79054" y="425303"/>
                          </a:lnTo>
                          <a:close/>
                          <a:moveTo>
                            <a:pt x="326082" y="404717"/>
                          </a:moveTo>
                          <a:lnTo>
                            <a:pt x="260619" y="404717"/>
                          </a:lnTo>
                          <a:cubicBezTo>
                            <a:pt x="258371" y="404631"/>
                            <a:pt x="256272" y="403581"/>
                            <a:pt x="254855" y="401835"/>
                          </a:cubicBezTo>
                          <a:cubicBezTo>
                            <a:pt x="253221" y="400373"/>
                            <a:pt x="252315" y="398261"/>
                            <a:pt x="252385" y="396071"/>
                          </a:cubicBezTo>
                          <a:lnTo>
                            <a:pt x="252385" y="194743"/>
                          </a:lnTo>
                          <a:cubicBezTo>
                            <a:pt x="252159" y="190429"/>
                            <a:pt x="255469" y="186748"/>
                            <a:pt x="259784" y="186520"/>
                          </a:cubicBezTo>
                          <a:cubicBezTo>
                            <a:pt x="259928" y="186512"/>
                            <a:pt x="260068" y="186509"/>
                            <a:pt x="260208" y="186509"/>
                          </a:cubicBezTo>
                          <a:lnTo>
                            <a:pt x="297673" y="186509"/>
                          </a:lnTo>
                          <a:lnTo>
                            <a:pt x="297673" y="93874"/>
                          </a:lnTo>
                          <a:lnTo>
                            <a:pt x="313319" y="93874"/>
                          </a:lnTo>
                          <a:lnTo>
                            <a:pt x="313319" y="194332"/>
                          </a:lnTo>
                          <a:cubicBezTo>
                            <a:pt x="313561" y="198733"/>
                            <a:pt x="310292" y="202544"/>
                            <a:pt x="305908" y="202978"/>
                          </a:cubicBezTo>
                          <a:lnTo>
                            <a:pt x="268442" y="202978"/>
                          </a:lnTo>
                          <a:lnTo>
                            <a:pt x="268442" y="384955"/>
                          </a:lnTo>
                          <a:lnTo>
                            <a:pt x="326082" y="384955"/>
                          </a:lnTo>
                          <a:close/>
                        </a:path>
                      </a:pathLst>
                    </a:custGeom>
                    <ask:type>
                      <ask:lineSketchCurved/>
                    </ask:type>
                  </ask:lineSketchStyleProps>
                </a:ext>
              </a:extLst>
            </a:ln>
          </p:spPr>
          <p:txBody>
            <a:bodyPr rtlCol="0" anchor="ctr"/>
            <a:lstStyle/>
            <a:p>
              <a:endParaRPr lang="fr-FR" spc="-100"/>
            </a:p>
          </p:txBody>
        </p:sp>
        <p:sp>
          <p:nvSpPr>
            <p:cNvPr id="44" name="Forme libre : forme 43">
              <a:extLst>
                <a:ext uri="{FF2B5EF4-FFF2-40B4-BE49-F238E27FC236}">
                  <a16:creationId xmlns:a16="http://schemas.microsoft.com/office/drawing/2014/main" id="{0BDB637E-6C34-4B46-C53E-F1D32FC56B18}"/>
                </a:ext>
              </a:extLst>
            </p:cNvPr>
            <p:cNvSpPr/>
            <p:nvPr/>
          </p:nvSpPr>
          <p:spPr>
            <a:xfrm>
              <a:off x="6500623" y="2905880"/>
              <a:ext cx="252791" cy="128042"/>
            </a:xfrm>
            <a:custGeom>
              <a:avLst/>
              <a:gdLst>
                <a:gd name="connsiteX0" fmla="*/ 242087 w 252791"/>
                <a:gd name="connsiteY0" fmla="*/ 0 h 128042"/>
                <a:gd name="connsiteX1" fmla="*/ 252792 w 252791"/>
                <a:gd name="connsiteY1" fmla="*/ 0 h 128042"/>
                <a:gd name="connsiteX2" fmla="*/ 252792 w 252791"/>
                <a:gd name="connsiteY2" fmla="*/ 128043 h 128042"/>
                <a:gd name="connsiteX3" fmla="*/ 242087 w 252791"/>
                <a:gd name="connsiteY3" fmla="*/ 128043 h 128042"/>
                <a:gd name="connsiteX4" fmla="*/ 10705 w 252791"/>
                <a:gd name="connsiteY4" fmla="*/ 128043 h 128042"/>
                <a:gd name="connsiteX5" fmla="*/ 0 w 252791"/>
                <a:gd name="connsiteY5" fmla="*/ 128043 h 128042"/>
                <a:gd name="connsiteX6" fmla="*/ 0 w 252791"/>
                <a:gd name="connsiteY6" fmla="*/ 0 h 128042"/>
                <a:gd name="connsiteX7" fmla="*/ 10705 w 252791"/>
                <a:gd name="connsiteY7" fmla="*/ 0 h 128042"/>
                <a:gd name="connsiteX8" fmla="*/ 242087 w 252791"/>
                <a:gd name="connsiteY8" fmla="*/ 0 h 1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791" h="128042" fill="none" extrusionOk="0">
                  <a:moveTo>
                    <a:pt x="242087" y="0"/>
                  </a:moveTo>
                  <a:cubicBezTo>
                    <a:pt x="244307" y="359"/>
                    <a:pt x="251439" y="-154"/>
                    <a:pt x="252792" y="0"/>
                  </a:cubicBezTo>
                  <a:cubicBezTo>
                    <a:pt x="250788" y="49720"/>
                    <a:pt x="263615" y="71555"/>
                    <a:pt x="252792" y="128043"/>
                  </a:cubicBezTo>
                  <a:cubicBezTo>
                    <a:pt x="251374" y="127946"/>
                    <a:pt x="246719" y="127570"/>
                    <a:pt x="242087" y="128043"/>
                  </a:cubicBezTo>
                  <a:cubicBezTo>
                    <a:pt x="157491" y="142323"/>
                    <a:pt x="110911" y="127548"/>
                    <a:pt x="10705" y="128043"/>
                  </a:cubicBezTo>
                  <a:cubicBezTo>
                    <a:pt x="8261" y="127273"/>
                    <a:pt x="2947" y="127517"/>
                    <a:pt x="0" y="128043"/>
                  </a:cubicBezTo>
                  <a:cubicBezTo>
                    <a:pt x="-2397" y="111084"/>
                    <a:pt x="-1712" y="28412"/>
                    <a:pt x="0" y="0"/>
                  </a:cubicBezTo>
                  <a:cubicBezTo>
                    <a:pt x="1090" y="317"/>
                    <a:pt x="7155" y="-731"/>
                    <a:pt x="10705" y="0"/>
                  </a:cubicBezTo>
                  <a:cubicBezTo>
                    <a:pt x="96483" y="-9489"/>
                    <a:pt x="166770" y="-8379"/>
                    <a:pt x="242087" y="0"/>
                  </a:cubicBezTo>
                  <a:close/>
                </a:path>
                <a:path w="252791" h="128042" stroke="0" extrusionOk="0">
                  <a:moveTo>
                    <a:pt x="242087" y="0"/>
                  </a:moveTo>
                  <a:cubicBezTo>
                    <a:pt x="243766" y="-164"/>
                    <a:pt x="249797" y="-818"/>
                    <a:pt x="252792" y="0"/>
                  </a:cubicBezTo>
                  <a:cubicBezTo>
                    <a:pt x="261967" y="63613"/>
                    <a:pt x="261398" y="66258"/>
                    <a:pt x="252792" y="128043"/>
                  </a:cubicBezTo>
                  <a:cubicBezTo>
                    <a:pt x="248267" y="128939"/>
                    <a:pt x="246129" y="128337"/>
                    <a:pt x="242087" y="128043"/>
                  </a:cubicBezTo>
                  <a:cubicBezTo>
                    <a:pt x="146460" y="116205"/>
                    <a:pt x="60453" y="136697"/>
                    <a:pt x="10705" y="128043"/>
                  </a:cubicBezTo>
                  <a:cubicBezTo>
                    <a:pt x="9513" y="128256"/>
                    <a:pt x="4109" y="127562"/>
                    <a:pt x="0" y="128043"/>
                  </a:cubicBezTo>
                  <a:cubicBezTo>
                    <a:pt x="6029" y="98587"/>
                    <a:pt x="9940" y="57720"/>
                    <a:pt x="0" y="0"/>
                  </a:cubicBezTo>
                  <a:cubicBezTo>
                    <a:pt x="1175" y="161"/>
                    <a:pt x="8290" y="767"/>
                    <a:pt x="10705" y="0"/>
                  </a:cubicBezTo>
                  <a:cubicBezTo>
                    <a:pt x="39723" y="20261"/>
                    <a:pt x="192023" y="16345"/>
                    <a:pt x="242087"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2698146426">
                    <a:custGeom>
                      <a:avLst/>
                      <a:gdLst>
                        <a:gd name="connsiteX0" fmla="*/ 242087 w 252791"/>
                        <a:gd name="connsiteY0" fmla="*/ 0 h 128042"/>
                        <a:gd name="connsiteX1" fmla="*/ 252792 w 252791"/>
                        <a:gd name="connsiteY1" fmla="*/ 0 h 128042"/>
                        <a:gd name="connsiteX2" fmla="*/ 252792 w 252791"/>
                        <a:gd name="connsiteY2" fmla="*/ 128043 h 128042"/>
                        <a:gd name="connsiteX3" fmla="*/ 242087 w 252791"/>
                        <a:gd name="connsiteY3" fmla="*/ 128043 h 128042"/>
                        <a:gd name="connsiteX4" fmla="*/ 10705 w 252791"/>
                        <a:gd name="connsiteY4" fmla="*/ 128043 h 128042"/>
                        <a:gd name="connsiteX5" fmla="*/ 0 w 252791"/>
                        <a:gd name="connsiteY5" fmla="*/ 128043 h 128042"/>
                        <a:gd name="connsiteX6" fmla="*/ 0 w 252791"/>
                        <a:gd name="connsiteY6" fmla="*/ 0 h 128042"/>
                        <a:gd name="connsiteX7" fmla="*/ 10705 w 252791"/>
                        <a:gd name="connsiteY7" fmla="*/ 0 h 1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91" h="128042">
                          <a:moveTo>
                            <a:pt x="242087" y="0"/>
                          </a:moveTo>
                          <a:cubicBezTo>
                            <a:pt x="247999" y="0"/>
                            <a:pt x="252792" y="0"/>
                            <a:pt x="252792" y="0"/>
                          </a:cubicBezTo>
                          <a:lnTo>
                            <a:pt x="252792" y="128043"/>
                          </a:lnTo>
                          <a:cubicBezTo>
                            <a:pt x="252792" y="128043"/>
                            <a:pt x="247999" y="128043"/>
                            <a:pt x="242087" y="128043"/>
                          </a:cubicBezTo>
                          <a:lnTo>
                            <a:pt x="10705" y="128043"/>
                          </a:lnTo>
                          <a:cubicBezTo>
                            <a:pt x="4793" y="128043"/>
                            <a:pt x="0" y="128043"/>
                            <a:pt x="0" y="128043"/>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6" name="Forme libre : forme 45">
              <a:extLst>
                <a:ext uri="{FF2B5EF4-FFF2-40B4-BE49-F238E27FC236}">
                  <a16:creationId xmlns:a16="http://schemas.microsoft.com/office/drawing/2014/main" id="{C580BF64-15A0-FE00-606B-38828777D689}"/>
                </a:ext>
              </a:extLst>
            </p:cNvPr>
            <p:cNvSpPr/>
            <p:nvPr/>
          </p:nvSpPr>
          <p:spPr>
            <a:xfrm rot="5400000">
              <a:off x="6450600" y="3334267"/>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3548" y="551"/>
                    <a:pt x="198831" y="61"/>
                    <a:pt x="201739" y="0"/>
                  </a:cubicBezTo>
                  <a:cubicBezTo>
                    <a:pt x="203888" y="9463"/>
                    <a:pt x="205660" y="31268"/>
                    <a:pt x="201739" y="44877"/>
                  </a:cubicBezTo>
                  <a:cubicBezTo>
                    <a:pt x="196764" y="45810"/>
                    <a:pt x="194710" y="45605"/>
                    <a:pt x="191035" y="44877"/>
                  </a:cubicBezTo>
                  <a:cubicBezTo>
                    <a:pt x="116087" y="39452"/>
                    <a:pt x="72933" y="52160"/>
                    <a:pt x="10705" y="44877"/>
                  </a:cubicBezTo>
                  <a:cubicBezTo>
                    <a:pt x="5816" y="44410"/>
                    <a:pt x="5020" y="44242"/>
                    <a:pt x="0" y="44877"/>
                  </a:cubicBezTo>
                  <a:cubicBezTo>
                    <a:pt x="-3640" y="34156"/>
                    <a:pt x="-273" y="12224"/>
                    <a:pt x="0" y="0"/>
                  </a:cubicBezTo>
                  <a:cubicBezTo>
                    <a:pt x="2156" y="-816"/>
                    <a:pt x="8339" y="709"/>
                    <a:pt x="10705" y="0"/>
                  </a:cubicBezTo>
                  <a:cubicBezTo>
                    <a:pt x="72893" y="-320"/>
                    <a:pt x="109342" y="-1439"/>
                    <a:pt x="191035" y="0"/>
                  </a:cubicBezTo>
                  <a:close/>
                </a:path>
                <a:path w="201739" h="44876" stroke="0" extrusionOk="0">
                  <a:moveTo>
                    <a:pt x="191035" y="0"/>
                  </a:moveTo>
                  <a:cubicBezTo>
                    <a:pt x="193595" y="-304"/>
                    <a:pt x="199797" y="-677"/>
                    <a:pt x="201739" y="0"/>
                  </a:cubicBezTo>
                  <a:cubicBezTo>
                    <a:pt x="204877" y="10712"/>
                    <a:pt x="199793" y="26479"/>
                    <a:pt x="201739" y="44877"/>
                  </a:cubicBezTo>
                  <a:cubicBezTo>
                    <a:pt x="198300" y="45350"/>
                    <a:pt x="193123" y="45495"/>
                    <a:pt x="191035" y="44877"/>
                  </a:cubicBezTo>
                  <a:cubicBezTo>
                    <a:pt x="147505" y="54600"/>
                    <a:pt x="44186" y="41452"/>
                    <a:pt x="10705" y="44877"/>
                  </a:cubicBezTo>
                  <a:cubicBezTo>
                    <a:pt x="8300" y="45130"/>
                    <a:pt x="2784" y="45729"/>
                    <a:pt x="0" y="44877"/>
                  </a:cubicBezTo>
                  <a:cubicBezTo>
                    <a:pt x="-3089" y="33863"/>
                    <a:pt x="3824" y="6896"/>
                    <a:pt x="0" y="0"/>
                  </a:cubicBezTo>
                  <a:cubicBezTo>
                    <a:pt x="3923" y="13"/>
                    <a:pt x="6925" y="-786"/>
                    <a:pt x="10705" y="0"/>
                  </a:cubicBezTo>
                  <a:cubicBezTo>
                    <a:pt x="49051" y="13357"/>
                    <a:pt x="120035" y="9689"/>
                    <a:pt x="191035"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1130743547">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7" name="Forme libre : forme 46">
              <a:extLst>
                <a:ext uri="{FF2B5EF4-FFF2-40B4-BE49-F238E27FC236}">
                  <a16:creationId xmlns:a16="http://schemas.microsoft.com/office/drawing/2014/main" id="{CBCE78C4-4E2E-23B2-3AE5-83B3932FD806}"/>
                </a:ext>
              </a:extLst>
            </p:cNvPr>
            <p:cNvSpPr/>
            <p:nvPr/>
          </p:nvSpPr>
          <p:spPr>
            <a:xfrm rot="5400000">
              <a:off x="6374022" y="3335090"/>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3011" y="-414"/>
                    <a:pt x="197310" y="447"/>
                    <a:pt x="201739" y="0"/>
                  </a:cubicBezTo>
                  <a:cubicBezTo>
                    <a:pt x="202202" y="6415"/>
                    <a:pt x="199569" y="31969"/>
                    <a:pt x="201739" y="44877"/>
                  </a:cubicBezTo>
                  <a:cubicBezTo>
                    <a:pt x="197668" y="44202"/>
                    <a:pt x="194686" y="44249"/>
                    <a:pt x="191035" y="44877"/>
                  </a:cubicBezTo>
                  <a:cubicBezTo>
                    <a:pt x="114899" y="46748"/>
                    <a:pt x="74792" y="54428"/>
                    <a:pt x="10705" y="44877"/>
                  </a:cubicBezTo>
                  <a:cubicBezTo>
                    <a:pt x="7284" y="44987"/>
                    <a:pt x="3077" y="44014"/>
                    <a:pt x="0" y="44877"/>
                  </a:cubicBezTo>
                  <a:cubicBezTo>
                    <a:pt x="3535" y="35198"/>
                    <a:pt x="1528" y="11831"/>
                    <a:pt x="0" y="0"/>
                  </a:cubicBezTo>
                  <a:cubicBezTo>
                    <a:pt x="2431" y="-396"/>
                    <a:pt x="7660" y="-194"/>
                    <a:pt x="10705" y="0"/>
                  </a:cubicBezTo>
                  <a:cubicBezTo>
                    <a:pt x="46805" y="7741"/>
                    <a:pt x="164492" y="-9688"/>
                    <a:pt x="191035" y="0"/>
                  </a:cubicBezTo>
                  <a:close/>
                </a:path>
                <a:path w="201739" h="44876" stroke="0" extrusionOk="0">
                  <a:moveTo>
                    <a:pt x="191035" y="0"/>
                  </a:moveTo>
                  <a:cubicBezTo>
                    <a:pt x="195206" y="-283"/>
                    <a:pt x="199137" y="89"/>
                    <a:pt x="201739" y="0"/>
                  </a:cubicBezTo>
                  <a:cubicBezTo>
                    <a:pt x="198921" y="20825"/>
                    <a:pt x="199907" y="38092"/>
                    <a:pt x="201739" y="44877"/>
                  </a:cubicBezTo>
                  <a:cubicBezTo>
                    <a:pt x="198903" y="44000"/>
                    <a:pt x="194804" y="44181"/>
                    <a:pt x="191035" y="44877"/>
                  </a:cubicBezTo>
                  <a:cubicBezTo>
                    <a:pt x="142727" y="41063"/>
                    <a:pt x="46047" y="40515"/>
                    <a:pt x="10705" y="44877"/>
                  </a:cubicBezTo>
                  <a:cubicBezTo>
                    <a:pt x="7477" y="44784"/>
                    <a:pt x="4204" y="44722"/>
                    <a:pt x="0" y="44877"/>
                  </a:cubicBezTo>
                  <a:cubicBezTo>
                    <a:pt x="720" y="22439"/>
                    <a:pt x="3580" y="17830"/>
                    <a:pt x="0" y="0"/>
                  </a:cubicBezTo>
                  <a:cubicBezTo>
                    <a:pt x="4690" y="953"/>
                    <a:pt x="9605" y="-644"/>
                    <a:pt x="10705" y="0"/>
                  </a:cubicBezTo>
                  <a:cubicBezTo>
                    <a:pt x="88890" y="14971"/>
                    <a:pt x="159423" y="-478"/>
                    <a:pt x="191035"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31148406">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8" name="Forme libre : forme 47">
              <a:extLst>
                <a:ext uri="{FF2B5EF4-FFF2-40B4-BE49-F238E27FC236}">
                  <a16:creationId xmlns:a16="http://schemas.microsoft.com/office/drawing/2014/main" id="{4BF489B1-809B-01FB-55AD-FFFC6C0EF50F}"/>
                </a:ext>
              </a:extLst>
            </p:cNvPr>
            <p:cNvSpPr/>
            <p:nvPr/>
          </p:nvSpPr>
          <p:spPr>
            <a:xfrm rot="5400000">
              <a:off x="6620226" y="3335090"/>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5586" y="-176"/>
                    <a:pt x="199704" y="194"/>
                    <a:pt x="201739" y="0"/>
                  </a:cubicBezTo>
                  <a:cubicBezTo>
                    <a:pt x="198704" y="22034"/>
                    <a:pt x="199631" y="24913"/>
                    <a:pt x="201739" y="44877"/>
                  </a:cubicBezTo>
                  <a:cubicBezTo>
                    <a:pt x="196736" y="45505"/>
                    <a:pt x="193842" y="45720"/>
                    <a:pt x="191035" y="44877"/>
                  </a:cubicBezTo>
                  <a:cubicBezTo>
                    <a:pt x="128122" y="35587"/>
                    <a:pt x="76550" y="45021"/>
                    <a:pt x="10705" y="44877"/>
                  </a:cubicBezTo>
                  <a:cubicBezTo>
                    <a:pt x="7454" y="44805"/>
                    <a:pt x="3709" y="44939"/>
                    <a:pt x="0" y="44877"/>
                  </a:cubicBezTo>
                  <a:cubicBezTo>
                    <a:pt x="-2180" y="28571"/>
                    <a:pt x="787" y="8249"/>
                    <a:pt x="0" y="0"/>
                  </a:cubicBezTo>
                  <a:cubicBezTo>
                    <a:pt x="4556" y="-573"/>
                    <a:pt x="6132" y="-655"/>
                    <a:pt x="10705" y="0"/>
                  </a:cubicBezTo>
                  <a:cubicBezTo>
                    <a:pt x="96427" y="2760"/>
                    <a:pt x="146244" y="11148"/>
                    <a:pt x="191035" y="0"/>
                  </a:cubicBezTo>
                  <a:close/>
                </a:path>
                <a:path w="201739" h="44876" stroke="0" extrusionOk="0">
                  <a:moveTo>
                    <a:pt x="191035" y="0"/>
                  </a:moveTo>
                  <a:cubicBezTo>
                    <a:pt x="193365" y="379"/>
                    <a:pt x="198834" y="255"/>
                    <a:pt x="201739" y="0"/>
                  </a:cubicBezTo>
                  <a:cubicBezTo>
                    <a:pt x="201999" y="11405"/>
                    <a:pt x="203494" y="34002"/>
                    <a:pt x="201739" y="44877"/>
                  </a:cubicBezTo>
                  <a:cubicBezTo>
                    <a:pt x="197808" y="45171"/>
                    <a:pt x="196032" y="45512"/>
                    <a:pt x="191035" y="44877"/>
                  </a:cubicBezTo>
                  <a:cubicBezTo>
                    <a:pt x="154248" y="51499"/>
                    <a:pt x="69056" y="51048"/>
                    <a:pt x="10705" y="44877"/>
                  </a:cubicBezTo>
                  <a:cubicBezTo>
                    <a:pt x="8610" y="45271"/>
                    <a:pt x="1366" y="44756"/>
                    <a:pt x="0" y="44877"/>
                  </a:cubicBezTo>
                  <a:cubicBezTo>
                    <a:pt x="3064" y="34516"/>
                    <a:pt x="1289" y="4602"/>
                    <a:pt x="0" y="0"/>
                  </a:cubicBezTo>
                  <a:cubicBezTo>
                    <a:pt x="5196" y="-601"/>
                    <a:pt x="8215" y="-374"/>
                    <a:pt x="10705" y="0"/>
                  </a:cubicBezTo>
                  <a:cubicBezTo>
                    <a:pt x="57973" y="15577"/>
                    <a:pt x="168799" y="-4446"/>
                    <a:pt x="191035" y="0"/>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249060691">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50" name="Forme libre : forme 49">
              <a:extLst>
                <a:ext uri="{FF2B5EF4-FFF2-40B4-BE49-F238E27FC236}">
                  <a16:creationId xmlns:a16="http://schemas.microsoft.com/office/drawing/2014/main" id="{06947BBA-6DB4-E841-9B2A-A050A0A0D455}"/>
                </a:ext>
              </a:extLst>
            </p:cNvPr>
            <p:cNvSpPr/>
            <p:nvPr/>
          </p:nvSpPr>
          <p:spPr>
            <a:xfrm>
              <a:off x="6500623" y="3097326"/>
              <a:ext cx="85636" cy="92223"/>
            </a:xfrm>
            <a:custGeom>
              <a:avLst/>
              <a:gdLst>
                <a:gd name="connsiteX0" fmla="*/ 85636 w 85636"/>
                <a:gd name="connsiteY0" fmla="*/ 46112 h 92223"/>
                <a:gd name="connsiteX1" fmla="*/ 42818 w 85636"/>
                <a:gd name="connsiteY1" fmla="*/ 92224 h 92223"/>
                <a:gd name="connsiteX2" fmla="*/ 0 w 85636"/>
                <a:gd name="connsiteY2" fmla="*/ 46112 h 92223"/>
                <a:gd name="connsiteX3" fmla="*/ 42818 w 85636"/>
                <a:gd name="connsiteY3" fmla="*/ 0 h 92223"/>
                <a:gd name="connsiteX4" fmla="*/ 85636 w 85636"/>
                <a:gd name="connsiteY4" fmla="*/ 46112 h 9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6" h="92223" fill="none" extrusionOk="0">
                  <a:moveTo>
                    <a:pt x="85636" y="46112"/>
                  </a:moveTo>
                  <a:cubicBezTo>
                    <a:pt x="88631" y="72987"/>
                    <a:pt x="66149" y="94003"/>
                    <a:pt x="42818" y="92224"/>
                  </a:cubicBezTo>
                  <a:cubicBezTo>
                    <a:pt x="19096" y="91546"/>
                    <a:pt x="2186" y="70742"/>
                    <a:pt x="0" y="46112"/>
                  </a:cubicBezTo>
                  <a:cubicBezTo>
                    <a:pt x="251" y="20826"/>
                    <a:pt x="19357" y="458"/>
                    <a:pt x="42818" y="0"/>
                  </a:cubicBezTo>
                  <a:cubicBezTo>
                    <a:pt x="67479" y="-790"/>
                    <a:pt x="83061" y="17298"/>
                    <a:pt x="85636" y="46112"/>
                  </a:cubicBezTo>
                  <a:close/>
                </a:path>
                <a:path w="85636" h="92223" stroke="0" extrusionOk="0">
                  <a:moveTo>
                    <a:pt x="85636" y="46112"/>
                  </a:moveTo>
                  <a:cubicBezTo>
                    <a:pt x="86474" y="71606"/>
                    <a:pt x="68687" y="90430"/>
                    <a:pt x="42818" y="92224"/>
                  </a:cubicBezTo>
                  <a:cubicBezTo>
                    <a:pt x="20846" y="88590"/>
                    <a:pt x="-745" y="74931"/>
                    <a:pt x="0" y="46112"/>
                  </a:cubicBezTo>
                  <a:cubicBezTo>
                    <a:pt x="2652" y="21814"/>
                    <a:pt x="21692" y="-834"/>
                    <a:pt x="42818" y="0"/>
                  </a:cubicBezTo>
                  <a:cubicBezTo>
                    <a:pt x="66745" y="3917"/>
                    <a:pt x="81523" y="23469"/>
                    <a:pt x="85636" y="46112"/>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1878534226">
                    <a:custGeom>
                      <a:avLst/>
                      <a:gdLst>
                        <a:gd name="connsiteX0" fmla="*/ 85636 w 85636"/>
                        <a:gd name="connsiteY0" fmla="*/ 46112 h 92223"/>
                        <a:gd name="connsiteX1" fmla="*/ 42818 w 85636"/>
                        <a:gd name="connsiteY1" fmla="*/ 92224 h 92223"/>
                        <a:gd name="connsiteX2" fmla="*/ 0 w 85636"/>
                        <a:gd name="connsiteY2" fmla="*/ 46112 h 92223"/>
                        <a:gd name="connsiteX3" fmla="*/ 42818 w 85636"/>
                        <a:gd name="connsiteY3" fmla="*/ 0 h 92223"/>
                        <a:gd name="connsiteX4" fmla="*/ 85636 w 85636"/>
                        <a:gd name="connsiteY4" fmla="*/ 46112 h 9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6" h="92223">
                          <a:moveTo>
                            <a:pt x="85636" y="46112"/>
                          </a:moveTo>
                          <a:cubicBezTo>
                            <a:pt x="85636" y="71579"/>
                            <a:pt x="66466" y="92224"/>
                            <a:pt x="42818" y="92224"/>
                          </a:cubicBezTo>
                          <a:cubicBezTo>
                            <a:pt x="19170" y="92224"/>
                            <a:pt x="0" y="71579"/>
                            <a:pt x="0" y="46112"/>
                          </a:cubicBezTo>
                          <a:cubicBezTo>
                            <a:pt x="0" y="20645"/>
                            <a:pt x="19170" y="0"/>
                            <a:pt x="42818" y="0"/>
                          </a:cubicBezTo>
                          <a:cubicBezTo>
                            <a:pt x="66466" y="0"/>
                            <a:pt x="85636" y="20645"/>
                            <a:pt x="85636" y="46112"/>
                          </a:cubicBezTo>
                          <a:close/>
                        </a:path>
                      </a:pathLst>
                    </a:custGeom>
                    <ask:type>
                      <ask:lineSketchCurved/>
                    </ask:type>
                  </ask:lineSketchStyleProps>
                </a:ext>
              </a:extLst>
            </a:ln>
          </p:spPr>
          <p:txBody>
            <a:bodyPr rtlCol="0" anchor="ctr"/>
            <a:lstStyle/>
            <a:p>
              <a:endParaRPr lang="fr-FR" spc="-100"/>
            </a:p>
          </p:txBody>
        </p:sp>
        <p:sp>
          <p:nvSpPr>
            <p:cNvPr id="51" name="Forme libre : forme 50">
              <a:extLst>
                <a:ext uri="{FF2B5EF4-FFF2-40B4-BE49-F238E27FC236}">
                  <a16:creationId xmlns:a16="http://schemas.microsoft.com/office/drawing/2014/main" id="{B9929636-370A-7B80-02D4-86648DB3CE4B}"/>
                </a:ext>
              </a:extLst>
            </p:cNvPr>
            <p:cNvSpPr/>
            <p:nvPr/>
          </p:nvSpPr>
          <p:spPr>
            <a:xfrm>
              <a:off x="6230128" y="3048332"/>
              <a:ext cx="66285" cy="267613"/>
            </a:xfrm>
            <a:custGeom>
              <a:avLst/>
              <a:gdLst>
                <a:gd name="connsiteX0" fmla="*/ 66286 w 66285"/>
                <a:gd name="connsiteY0" fmla="*/ 267613 h 267613"/>
                <a:gd name="connsiteX1" fmla="*/ 13998 w 66285"/>
                <a:gd name="connsiteY1" fmla="*/ 267613 h 267613"/>
                <a:gd name="connsiteX2" fmla="*/ 0 w 66285"/>
                <a:gd name="connsiteY2" fmla="*/ 255262 h 267613"/>
                <a:gd name="connsiteX3" fmla="*/ 0 w 66285"/>
                <a:gd name="connsiteY3" fmla="*/ 13998 h 267613"/>
                <a:gd name="connsiteX4" fmla="*/ 13998 w 66285"/>
                <a:gd name="connsiteY4" fmla="*/ 0 h 267613"/>
                <a:gd name="connsiteX5" fmla="*/ 66286 w 66285"/>
                <a:gd name="connsiteY5" fmla="*/ 0 h 267613"/>
                <a:gd name="connsiteX6" fmla="*/ 66286 w 66285"/>
                <a:gd name="connsiteY6" fmla="*/ 267613 h 26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85" h="267613" fill="none" extrusionOk="0">
                  <a:moveTo>
                    <a:pt x="66286" y="267613"/>
                  </a:moveTo>
                  <a:cubicBezTo>
                    <a:pt x="60091" y="263057"/>
                    <a:pt x="25363" y="269607"/>
                    <a:pt x="13998" y="267613"/>
                  </a:cubicBezTo>
                  <a:cubicBezTo>
                    <a:pt x="6636" y="268259"/>
                    <a:pt x="802" y="263453"/>
                    <a:pt x="0" y="255262"/>
                  </a:cubicBezTo>
                  <a:cubicBezTo>
                    <a:pt x="-6994" y="143731"/>
                    <a:pt x="-484" y="83701"/>
                    <a:pt x="0" y="13998"/>
                  </a:cubicBezTo>
                  <a:cubicBezTo>
                    <a:pt x="595" y="6948"/>
                    <a:pt x="7687" y="44"/>
                    <a:pt x="13998" y="0"/>
                  </a:cubicBezTo>
                  <a:cubicBezTo>
                    <a:pt x="33460" y="-664"/>
                    <a:pt x="55408" y="-1447"/>
                    <a:pt x="66286" y="0"/>
                  </a:cubicBezTo>
                  <a:cubicBezTo>
                    <a:pt x="53267" y="86554"/>
                    <a:pt x="69977" y="213349"/>
                    <a:pt x="66286" y="267613"/>
                  </a:cubicBezTo>
                  <a:close/>
                </a:path>
                <a:path w="66285" h="267613" stroke="0" extrusionOk="0">
                  <a:moveTo>
                    <a:pt x="66286" y="267613"/>
                  </a:moveTo>
                  <a:cubicBezTo>
                    <a:pt x="59511" y="263631"/>
                    <a:pt x="22564" y="266256"/>
                    <a:pt x="13998" y="267613"/>
                  </a:cubicBezTo>
                  <a:cubicBezTo>
                    <a:pt x="6426" y="266794"/>
                    <a:pt x="832" y="262032"/>
                    <a:pt x="0" y="255262"/>
                  </a:cubicBezTo>
                  <a:cubicBezTo>
                    <a:pt x="8627" y="211319"/>
                    <a:pt x="21605" y="110655"/>
                    <a:pt x="0" y="13998"/>
                  </a:cubicBezTo>
                  <a:cubicBezTo>
                    <a:pt x="-172" y="6169"/>
                    <a:pt x="6090" y="423"/>
                    <a:pt x="13998" y="0"/>
                  </a:cubicBezTo>
                  <a:cubicBezTo>
                    <a:pt x="35314" y="-1183"/>
                    <a:pt x="41631" y="-2299"/>
                    <a:pt x="66286" y="0"/>
                  </a:cubicBezTo>
                  <a:cubicBezTo>
                    <a:pt x="89538" y="121092"/>
                    <a:pt x="86949" y="148632"/>
                    <a:pt x="66286" y="267613"/>
                  </a:cubicBezTo>
                  <a:close/>
                </a:path>
              </a:pathLst>
            </a:custGeom>
            <a:solidFill>
              <a:srgbClr val="3B3B3B"/>
            </a:solidFill>
            <a:ln w="15875" cap="flat">
              <a:solidFill>
                <a:schemeClr val="tx1"/>
              </a:solidFill>
              <a:prstDash val="solid"/>
              <a:miter/>
              <a:extLst>
                <a:ext uri="{C807C97D-BFC1-408E-A445-0C87EB9F89A2}">
                  <ask:lineSketchStyleProps xmlns:ask="http://schemas.microsoft.com/office/drawing/2018/sketchyshapes" sd="2792496005">
                    <a:custGeom>
                      <a:avLst/>
                      <a:gdLst>
                        <a:gd name="connsiteX0" fmla="*/ 66286 w 66285"/>
                        <a:gd name="connsiteY0" fmla="*/ 267613 h 267613"/>
                        <a:gd name="connsiteX1" fmla="*/ 13998 w 66285"/>
                        <a:gd name="connsiteY1" fmla="*/ 267613 h 267613"/>
                        <a:gd name="connsiteX2" fmla="*/ 0 w 66285"/>
                        <a:gd name="connsiteY2" fmla="*/ 255262 h 267613"/>
                        <a:gd name="connsiteX3" fmla="*/ 0 w 66285"/>
                        <a:gd name="connsiteY3" fmla="*/ 13998 h 267613"/>
                        <a:gd name="connsiteX4" fmla="*/ 13998 w 66285"/>
                        <a:gd name="connsiteY4" fmla="*/ 0 h 267613"/>
                        <a:gd name="connsiteX5" fmla="*/ 66286 w 66285"/>
                        <a:gd name="connsiteY5" fmla="*/ 0 h 267613"/>
                        <a:gd name="connsiteX6" fmla="*/ 66286 w 66285"/>
                        <a:gd name="connsiteY6" fmla="*/ 267613 h 26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85" h="267613">
                          <a:moveTo>
                            <a:pt x="66286" y="267613"/>
                          </a:moveTo>
                          <a:lnTo>
                            <a:pt x="13998" y="267613"/>
                          </a:lnTo>
                          <a:cubicBezTo>
                            <a:pt x="6867" y="267663"/>
                            <a:pt x="839" y="262343"/>
                            <a:pt x="0" y="255262"/>
                          </a:cubicBezTo>
                          <a:lnTo>
                            <a:pt x="0" y="13998"/>
                          </a:lnTo>
                          <a:cubicBezTo>
                            <a:pt x="0" y="6267"/>
                            <a:pt x="6267" y="0"/>
                            <a:pt x="13998" y="0"/>
                          </a:cubicBezTo>
                          <a:lnTo>
                            <a:pt x="66286" y="0"/>
                          </a:lnTo>
                          <a:lnTo>
                            <a:pt x="66286" y="267613"/>
                          </a:lnTo>
                          <a:close/>
                        </a:path>
                      </a:pathLst>
                    </a:custGeom>
                    <ask:type>
                      <ask:lineSketchCurved/>
                    </ask:type>
                  </ask:lineSketchStyleProps>
                </a:ext>
              </a:extLst>
            </a:ln>
          </p:spPr>
          <p:txBody>
            <a:bodyPr rtlCol="0" anchor="ctr"/>
            <a:lstStyle/>
            <a:p>
              <a:endParaRPr lang="fr-FR" spc="-100"/>
            </a:p>
          </p:txBody>
        </p:sp>
      </p:grpSp>
      <p:grpSp>
        <p:nvGrpSpPr>
          <p:cNvPr id="83" name="Groupe 82">
            <a:extLst>
              <a:ext uri="{FF2B5EF4-FFF2-40B4-BE49-F238E27FC236}">
                <a16:creationId xmlns:a16="http://schemas.microsoft.com/office/drawing/2014/main" id="{22A819AA-5212-2BD0-B561-F51E1A5EE1D3}"/>
              </a:ext>
            </a:extLst>
          </p:cNvPr>
          <p:cNvGrpSpPr/>
          <p:nvPr/>
        </p:nvGrpSpPr>
        <p:grpSpPr>
          <a:xfrm>
            <a:off x="3172358" y="1499170"/>
            <a:ext cx="616761" cy="606141"/>
            <a:chOff x="8191815" y="1841226"/>
            <a:chExt cx="741240" cy="687881"/>
          </a:xfrm>
        </p:grpSpPr>
        <p:sp>
          <p:nvSpPr>
            <p:cNvPr id="64" name="Forme libre : forme 63">
              <a:extLst>
                <a:ext uri="{FF2B5EF4-FFF2-40B4-BE49-F238E27FC236}">
                  <a16:creationId xmlns:a16="http://schemas.microsoft.com/office/drawing/2014/main" id="{A0BBFBAE-7F0C-505B-A4A1-EA9345B1AB0F}"/>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65" name="Forme libre : forme 64">
              <a:extLst>
                <a:ext uri="{FF2B5EF4-FFF2-40B4-BE49-F238E27FC236}">
                  <a16:creationId xmlns:a16="http://schemas.microsoft.com/office/drawing/2014/main" id="{CA098225-7BCC-C90B-3F98-ACB7E97DB33D}"/>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68" name="Forme libre : forme 67">
              <a:extLst>
                <a:ext uri="{FF2B5EF4-FFF2-40B4-BE49-F238E27FC236}">
                  <a16:creationId xmlns:a16="http://schemas.microsoft.com/office/drawing/2014/main" id="{2B5E9E76-812E-234E-D553-07AF7FE87061}"/>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69" name="Forme libre : forme 68">
              <a:extLst>
                <a:ext uri="{FF2B5EF4-FFF2-40B4-BE49-F238E27FC236}">
                  <a16:creationId xmlns:a16="http://schemas.microsoft.com/office/drawing/2014/main" id="{8C32B15F-48AF-5542-80C4-CF2E6A0553C8}"/>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70" name="Forme libre : forme 69">
              <a:extLst>
                <a:ext uri="{FF2B5EF4-FFF2-40B4-BE49-F238E27FC236}">
                  <a16:creationId xmlns:a16="http://schemas.microsoft.com/office/drawing/2014/main" id="{9E3D5951-43A8-AA44-B85D-8C48A291D11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71" name="Forme libre : forme 70">
              <a:extLst>
                <a:ext uri="{FF2B5EF4-FFF2-40B4-BE49-F238E27FC236}">
                  <a16:creationId xmlns:a16="http://schemas.microsoft.com/office/drawing/2014/main" id="{6F0E4EAC-998E-17CC-3E0B-925AAB34E1A9}"/>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77" name="Forme libre : forme 76">
              <a:extLst>
                <a:ext uri="{FF2B5EF4-FFF2-40B4-BE49-F238E27FC236}">
                  <a16:creationId xmlns:a16="http://schemas.microsoft.com/office/drawing/2014/main" id="{2C7D00D3-8B4E-FEAF-9031-13E461CB0BEF}"/>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84" name="Forme libre : forme 83">
            <a:extLst>
              <a:ext uri="{FF2B5EF4-FFF2-40B4-BE49-F238E27FC236}">
                <a16:creationId xmlns:a16="http://schemas.microsoft.com/office/drawing/2014/main" id="{2A3ECF3E-859E-93AC-C441-20A2442267D3}"/>
              </a:ext>
            </a:extLst>
          </p:cNvPr>
          <p:cNvSpPr/>
          <p:nvPr/>
        </p:nvSpPr>
        <p:spPr>
          <a:xfrm>
            <a:off x="3783510" y="1929398"/>
            <a:ext cx="1339359" cy="211054"/>
          </a:xfrm>
          <a:custGeom>
            <a:avLst/>
            <a:gdLst>
              <a:gd name="connsiteX0" fmla="*/ 0 w 1339359"/>
              <a:gd name="connsiteY0" fmla="*/ 2499 h 211054"/>
              <a:gd name="connsiteX1" fmla="*/ 861497 w 1339359"/>
              <a:gd name="connsiteY1" fmla="*/ 29409 h 211054"/>
              <a:gd name="connsiteX2" fmla="*/ 1339359 w 1339359"/>
              <a:gd name="connsiteY2" fmla="*/ 211054 h 211054"/>
            </a:gdLst>
            <a:ahLst/>
            <a:cxnLst>
              <a:cxn ang="0">
                <a:pos x="connsiteX0" y="connsiteY0"/>
              </a:cxn>
              <a:cxn ang="0">
                <a:pos x="connsiteX1" y="connsiteY1"/>
              </a:cxn>
              <a:cxn ang="0">
                <a:pos x="connsiteX2" y="connsiteY2"/>
              </a:cxn>
            </a:cxnLst>
            <a:rect l="l" t="t" r="r" b="b"/>
            <a:pathLst>
              <a:path w="1339359" h="211054" extrusionOk="0">
                <a:moveTo>
                  <a:pt x="0" y="2499"/>
                </a:moveTo>
                <a:cubicBezTo>
                  <a:pt x="336837" y="-10380"/>
                  <a:pt x="637288" y="31680"/>
                  <a:pt x="861497" y="29409"/>
                </a:cubicBezTo>
                <a:cubicBezTo>
                  <a:pt x="1073441" y="62097"/>
                  <a:pt x="1269676" y="193241"/>
                  <a:pt x="1339359"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72" name="Groupe 71">
            <a:extLst>
              <a:ext uri="{FF2B5EF4-FFF2-40B4-BE49-F238E27FC236}">
                <a16:creationId xmlns:a16="http://schemas.microsoft.com/office/drawing/2014/main" id="{248A308A-29B1-C845-7820-4C3201D66BC0}"/>
              </a:ext>
            </a:extLst>
          </p:cNvPr>
          <p:cNvGrpSpPr/>
          <p:nvPr/>
        </p:nvGrpSpPr>
        <p:grpSpPr>
          <a:xfrm>
            <a:off x="4193118" y="1547869"/>
            <a:ext cx="457711" cy="424762"/>
            <a:chOff x="6414441" y="2265098"/>
            <a:chExt cx="741240" cy="687881"/>
          </a:xfrm>
        </p:grpSpPr>
        <p:sp>
          <p:nvSpPr>
            <p:cNvPr id="56" name="Forme libre : forme 55">
              <a:extLst>
                <a:ext uri="{FF2B5EF4-FFF2-40B4-BE49-F238E27FC236}">
                  <a16:creationId xmlns:a16="http://schemas.microsoft.com/office/drawing/2014/main" id="{1DBAA98A-CDF8-D1E6-95DD-E42E8EFCC1BB}"/>
                </a:ext>
              </a:extLst>
            </p:cNvPr>
            <p:cNvSpPr/>
            <p:nvPr/>
          </p:nvSpPr>
          <p:spPr>
            <a:xfrm>
              <a:off x="6754374" y="2342129"/>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10866" y="-3453"/>
                    <a:pt x="39889" y="2298"/>
                    <a:pt x="46194" y="0"/>
                  </a:cubicBezTo>
                  <a:cubicBezTo>
                    <a:pt x="61069" y="42316"/>
                    <a:pt x="55525" y="175825"/>
                    <a:pt x="46194" y="291204"/>
                  </a:cubicBezTo>
                  <a:cubicBezTo>
                    <a:pt x="31542" y="290410"/>
                    <a:pt x="20662" y="293569"/>
                    <a:pt x="0" y="291204"/>
                  </a:cubicBezTo>
                  <a:cubicBezTo>
                    <a:pt x="17808" y="212840"/>
                    <a:pt x="-21519" y="69560"/>
                    <a:pt x="0" y="0"/>
                  </a:cubicBezTo>
                  <a:close/>
                </a:path>
                <a:path w="46194" h="291204" stroke="0" extrusionOk="0">
                  <a:moveTo>
                    <a:pt x="0" y="0"/>
                  </a:moveTo>
                  <a:cubicBezTo>
                    <a:pt x="10608" y="-3789"/>
                    <a:pt x="37541" y="1428"/>
                    <a:pt x="46194" y="0"/>
                  </a:cubicBezTo>
                  <a:cubicBezTo>
                    <a:pt x="43322" y="132319"/>
                    <a:pt x="26935" y="191590"/>
                    <a:pt x="46194" y="291204"/>
                  </a:cubicBezTo>
                  <a:cubicBezTo>
                    <a:pt x="31037" y="287268"/>
                    <a:pt x="11895" y="292351"/>
                    <a:pt x="0" y="291204"/>
                  </a:cubicBezTo>
                  <a:cubicBezTo>
                    <a:pt x="21370" y="170834"/>
                    <a:pt x="-22656" y="49391"/>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1619223469">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57" name="Forme libre : forme 56">
              <a:extLst>
                <a:ext uri="{FF2B5EF4-FFF2-40B4-BE49-F238E27FC236}">
                  <a16:creationId xmlns:a16="http://schemas.microsoft.com/office/drawing/2014/main" id="{23830ABA-1507-E2BC-5910-8308C6BC9B0B}"/>
                </a:ext>
              </a:extLst>
            </p:cNvPr>
            <p:cNvSpPr/>
            <p:nvPr/>
          </p:nvSpPr>
          <p:spPr>
            <a:xfrm>
              <a:off x="6709621" y="2265098"/>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29351" y="106321"/>
                    <a:pt x="100285" y="136708"/>
                    <a:pt x="67686" y="135618"/>
                  </a:cubicBezTo>
                  <a:cubicBezTo>
                    <a:pt x="30162" y="137025"/>
                    <a:pt x="-3440" y="98457"/>
                    <a:pt x="0" y="67686"/>
                  </a:cubicBezTo>
                  <a:cubicBezTo>
                    <a:pt x="-2253" y="30801"/>
                    <a:pt x="30415" y="516"/>
                    <a:pt x="67850" y="0"/>
                  </a:cubicBezTo>
                  <a:lnTo>
                    <a:pt x="67850" y="0"/>
                  </a:lnTo>
                  <a:cubicBezTo>
                    <a:pt x="104135" y="-1518"/>
                    <a:pt x="139907" y="28032"/>
                    <a:pt x="135618" y="67768"/>
                  </a:cubicBezTo>
                  <a:cubicBezTo>
                    <a:pt x="135632" y="67787"/>
                    <a:pt x="135606" y="67907"/>
                    <a:pt x="135618" y="67933"/>
                  </a:cubicBezTo>
                  <a:close/>
                </a:path>
                <a:path w="135618" h="135618" stroke="0" extrusionOk="0">
                  <a:moveTo>
                    <a:pt x="135618" y="67933"/>
                  </a:moveTo>
                  <a:cubicBezTo>
                    <a:pt x="136551" y="103602"/>
                    <a:pt x="98966" y="138095"/>
                    <a:pt x="67686" y="135618"/>
                  </a:cubicBezTo>
                  <a:cubicBezTo>
                    <a:pt x="30805" y="136624"/>
                    <a:pt x="-1465" y="109288"/>
                    <a:pt x="0" y="67686"/>
                  </a:cubicBezTo>
                  <a:cubicBezTo>
                    <a:pt x="-4992" y="28712"/>
                    <a:pt x="29677" y="-10"/>
                    <a:pt x="67850" y="0"/>
                  </a:cubicBezTo>
                  <a:lnTo>
                    <a:pt x="67850" y="0"/>
                  </a:lnTo>
                  <a:cubicBezTo>
                    <a:pt x="107769" y="-3428"/>
                    <a:pt x="131786" y="27424"/>
                    <a:pt x="135618" y="67768"/>
                  </a:cubicBezTo>
                  <a:cubicBezTo>
                    <a:pt x="135617" y="67789"/>
                    <a:pt x="135607" y="67890"/>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45333059">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58" name="Forme libre : forme 57">
              <a:extLst>
                <a:ext uri="{FF2B5EF4-FFF2-40B4-BE49-F238E27FC236}">
                  <a16:creationId xmlns:a16="http://schemas.microsoft.com/office/drawing/2014/main" id="{D763C563-416C-7139-573D-05A4AFD627A9}"/>
                </a:ext>
              </a:extLst>
            </p:cNvPr>
            <p:cNvSpPr/>
            <p:nvPr/>
          </p:nvSpPr>
          <p:spPr>
            <a:xfrm>
              <a:off x="6602582" y="2617936"/>
              <a:ext cx="260212" cy="185044"/>
            </a:xfrm>
            <a:custGeom>
              <a:avLst/>
              <a:gdLst>
                <a:gd name="connsiteX0" fmla="*/ 165626 w 260212"/>
                <a:gd name="connsiteY0" fmla="*/ 0 h 185044"/>
                <a:gd name="connsiteX1" fmla="*/ 91517 w 260212"/>
                <a:gd name="connsiteY1" fmla="*/ 0 h 185044"/>
                <a:gd name="connsiteX2" fmla="*/ 5 w 260212"/>
                <a:gd name="connsiteY2" fmla="*/ 93418 h 185044"/>
                <a:gd name="connsiteX3" fmla="*/ 77190 w 260212"/>
                <a:gd name="connsiteY3" fmla="*/ 183665 h 185044"/>
                <a:gd name="connsiteX4" fmla="*/ 78095 w 260212"/>
                <a:gd name="connsiteY4" fmla="*/ 149287 h 185044"/>
                <a:gd name="connsiteX5" fmla="*/ 34262 w 260212"/>
                <a:gd name="connsiteY5" fmla="*/ 79321 h 185044"/>
                <a:gd name="connsiteX6" fmla="*/ 91517 w 260212"/>
                <a:gd name="connsiteY6" fmla="*/ 34007 h 185044"/>
                <a:gd name="connsiteX7" fmla="*/ 165626 w 260212"/>
                <a:gd name="connsiteY7" fmla="*/ 34007 h 185044"/>
                <a:gd name="connsiteX8" fmla="*/ 224171 w 260212"/>
                <a:gd name="connsiteY8" fmla="*/ 92553 h 185044"/>
                <a:gd name="connsiteX9" fmla="*/ 165626 w 260212"/>
                <a:gd name="connsiteY9" fmla="*/ 151099 h 185044"/>
                <a:gd name="connsiteX10" fmla="*/ 145287 w 260212"/>
                <a:gd name="connsiteY10" fmla="*/ 151099 h 185044"/>
                <a:gd name="connsiteX11" fmla="*/ 141170 w 260212"/>
                <a:gd name="connsiteY11" fmla="*/ 169626 h 185044"/>
                <a:gd name="connsiteX12" fmla="*/ 144093 w 260212"/>
                <a:gd name="connsiteY12" fmla="*/ 185024 h 185044"/>
                <a:gd name="connsiteX13" fmla="*/ 165790 w 260212"/>
                <a:gd name="connsiteY13" fmla="*/ 185024 h 185044"/>
                <a:gd name="connsiteX14" fmla="*/ 260192 w 260212"/>
                <a:gd name="connsiteY14" fmla="*/ 94525 h 185044"/>
                <a:gd name="connsiteX15" fmla="*/ 169692 w 260212"/>
                <a:gd name="connsiteY15" fmla="*/ 123 h 185044"/>
                <a:gd name="connsiteX16" fmla="*/ 165790 w 260212"/>
                <a:gd name="connsiteY16" fmla="*/ 123 h 185044"/>
                <a:gd name="connsiteX17" fmla="*/ 165626 w 260212"/>
                <a:gd name="connsiteY17" fmla="*/ 0 h 18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0212" h="185044" fill="none" extrusionOk="0">
                  <a:moveTo>
                    <a:pt x="165626" y="0"/>
                  </a:moveTo>
                  <a:cubicBezTo>
                    <a:pt x="143504" y="5972"/>
                    <a:pt x="123527" y="-2051"/>
                    <a:pt x="91517" y="0"/>
                  </a:cubicBezTo>
                  <a:cubicBezTo>
                    <a:pt x="39930" y="3464"/>
                    <a:pt x="4900" y="48991"/>
                    <a:pt x="5" y="93418"/>
                  </a:cubicBezTo>
                  <a:cubicBezTo>
                    <a:pt x="-3111" y="137967"/>
                    <a:pt x="32448" y="181401"/>
                    <a:pt x="77190" y="183665"/>
                  </a:cubicBezTo>
                  <a:cubicBezTo>
                    <a:pt x="76683" y="172958"/>
                    <a:pt x="75861" y="160425"/>
                    <a:pt x="78095" y="149287"/>
                  </a:cubicBezTo>
                  <a:cubicBezTo>
                    <a:pt x="51731" y="139600"/>
                    <a:pt x="25657" y="104856"/>
                    <a:pt x="34262" y="79321"/>
                  </a:cubicBezTo>
                  <a:cubicBezTo>
                    <a:pt x="40359" y="53164"/>
                    <a:pt x="66799" y="36010"/>
                    <a:pt x="91517" y="34007"/>
                  </a:cubicBezTo>
                  <a:cubicBezTo>
                    <a:pt x="101131" y="38277"/>
                    <a:pt x="146742" y="37423"/>
                    <a:pt x="165626" y="34007"/>
                  </a:cubicBezTo>
                  <a:cubicBezTo>
                    <a:pt x="193381" y="34709"/>
                    <a:pt x="221477" y="58765"/>
                    <a:pt x="224171" y="92553"/>
                  </a:cubicBezTo>
                  <a:cubicBezTo>
                    <a:pt x="222730" y="126023"/>
                    <a:pt x="194152" y="148971"/>
                    <a:pt x="165626" y="151099"/>
                  </a:cubicBezTo>
                  <a:cubicBezTo>
                    <a:pt x="157937" y="152338"/>
                    <a:pt x="150223" y="152582"/>
                    <a:pt x="145287" y="151099"/>
                  </a:cubicBezTo>
                  <a:cubicBezTo>
                    <a:pt x="142667" y="156955"/>
                    <a:pt x="140358" y="163791"/>
                    <a:pt x="141170" y="169626"/>
                  </a:cubicBezTo>
                  <a:cubicBezTo>
                    <a:pt x="140848" y="175193"/>
                    <a:pt x="143190" y="180117"/>
                    <a:pt x="144093" y="185024"/>
                  </a:cubicBezTo>
                  <a:cubicBezTo>
                    <a:pt x="146338" y="185082"/>
                    <a:pt x="157975" y="183182"/>
                    <a:pt x="165790" y="185024"/>
                  </a:cubicBezTo>
                  <a:cubicBezTo>
                    <a:pt x="215887" y="183787"/>
                    <a:pt x="258194" y="145296"/>
                    <a:pt x="260192" y="94525"/>
                  </a:cubicBezTo>
                  <a:cubicBezTo>
                    <a:pt x="254102" y="48112"/>
                    <a:pt x="213136" y="7926"/>
                    <a:pt x="169692" y="123"/>
                  </a:cubicBezTo>
                  <a:cubicBezTo>
                    <a:pt x="168537" y="104"/>
                    <a:pt x="167072" y="104"/>
                    <a:pt x="165790" y="123"/>
                  </a:cubicBezTo>
                  <a:cubicBezTo>
                    <a:pt x="165749" y="105"/>
                    <a:pt x="165694" y="53"/>
                    <a:pt x="165626" y="0"/>
                  </a:cubicBezTo>
                  <a:close/>
                </a:path>
                <a:path w="260212" h="185044" stroke="0" extrusionOk="0">
                  <a:moveTo>
                    <a:pt x="165626" y="0"/>
                  </a:moveTo>
                  <a:cubicBezTo>
                    <a:pt x="131534" y="-5882"/>
                    <a:pt x="111471" y="6559"/>
                    <a:pt x="91517" y="0"/>
                  </a:cubicBezTo>
                  <a:cubicBezTo>
                    <a:pt x="41888" y="2286"/>
                    <a:pt x="5869" y="46536"/>
                    <a:pt x="5" y="93418"/>
                  </a:cubicBezTo>
                  <a:cubicBezTo>
                    <a:pt x="-708" y="135324"/>
                    <a:pt x="33700" y="175642"/>
                    <a:pt x="77190" y="183665"/>
                  </a:cubicBezTo>
                  <a:cubicBezTo>
                    <a:pt x="75493" y="171183"/>
                    <a:pt x="75785" y="160408"/>
                    <a:pt x="78095" y="149287"/>
                  </a:cubicBezTo>
                  <a:cubicBezTo>
                    <a:pt x="45240" y="146753"/>
                    <a:pt x="30334" y="111005"/>
                    <a:pt x="34262" y="79321"/>
                  </a:cubicBezTo>
                  <a:cubicBezTo>
                    <a:pt x="39772" y="52574"/>
                    <a:pt x="67458" y="33654"/>
                    <a:pt x="91517" y="34007"/>
                  </a:cubicBezTo>
                  <a:cubicBezTo>
                    <a:pt x="115130" y="32468"/>
                    <a:pt x="154022" y="30939"/>
                    <a:pt x="165626" y="34007"/>
                  </a:cubicBezTo>
                  <a:cubicBezTo>
                    <a:pt x="197956" y="35312"/>
                    <a:pt x="224726" y="60494"/>
                    <a:pt x="224171" y="92553"/>
                  </a:cubicBezTo>
                  <a:cubicBezTo>
                    <a:pt x="224640" y="123112"/>
                    <a:pt x="195734" y="148674"/>
                    <a:pt x="165626" y="151099"/>
                  </a:cubicBezTo>
                  <a:cubicBezTo>
                    <a:pt x="157528" y="150320"/>
                    <a:pt x="150227" y="152724"/>
                    <a:pt x="145287" y="151099"/>
                  </a:cubicBezTo>
                  <a:cubicBezTo>
                    <a:pt x="142969" y="157182"/>
                    <a:pt x="140961" y="163222"/>
                    <a:pt x="141170" y="169626"/>
                  </a:cubicBezTo>
                  <a:cubicBezTo>
                    <a:pt x="140340" y="175033"/>
                    <a:pt x="142639" y="180890"/>
                    <a:pt x="144093" y="185024"/>
                  </a:cubicBezTo>
                  <a:cubicBezTo>
                    <a:pt x="150434" y="185063"/>
                    <a:pt x="159624" y="184090"/>
                    <a:pt x="165790" y="185024"/>
                  </a:cubicBezTo>
                  <a:cubicBezTo>
                    <a:pt x="219799" y="185548"/>
                    <a:pt x="258137" y="143095"/>
                    <a:pt x="260192" y="94525"/>
                  </a:cubicBezTo>
                  <a:cubicBezTo>
                    <a:pt x="258606" y="43276"/>
                    <a:pt x="218263" y="-1213"/>
                    <a:pt x="169692" y="123"/>
                  </a:cubicBezTo>
                  <a:cubicBezTo>
                    <a:pt x="168415" y="-125"/>
                    <a:pt x="166989" y="250"/>
                    <a:pt x="165790" y="123"/>
                  </a:cubicBezTo>
                  <a:cubicBezTo>
                    <a:pt x="165762" y="114"/>
                    <a:pt x="165705" y="65"/>
                    <a:pt x="165626" y="0"/>
                  </a:cubicBezTo>
                  <a:close/>
                </a:path>
              </a:pathLst>
            </a:custGeom>
            <a:gradFill>
              <a:gsLst>
                <a:gs pos="23000">
                  <a:srgbClr val="5EA0EF"/>
                </a:gs>
                <a:gs pos="32000">
                  <a:srgbClr val="5B9FEE"/>
                </a:gs>
                <a:gs pos="48000">
                  <a:srgbClr val="509AEB"/>
                </a:gs>
                <a:gs pos="57000">
                  <a:srgbClr val="3F92E6"/>
                </a:gs>
                <a:gs pos="75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4198521216">
                    <a:custGeom>
                      <a:avLst/>
                      <a:gdLst>
                        <a:gd name="connsiteX0" fmla="*/ 165626 w 260212"/>
                        <a:gd name="connsiteY0" fmla="*/ 0 h 185044"/>
                        <a:gd name="connsiteX1" fmla="*/ 91517 w 260212"/>
                        <a:gd name="connsiteY1" fmla="*/ 0 h 185044"/>
                        <a:gd name="connsiteX2" fmla="*/ 5 w 260212"/>
                        <a:gd name="connsiteY2" fmla="*/ 93418 h 185044"/>
                        <a:gd name="connsiteX3" fmla="*/ 77190 w 260212"/>
                        <a:gd name="connsiteY3" fmla="*/ 183665 h 185044"/>
                        <a:gd name="connsiteX4" fmla="*/ 78095 w 260212"/>
                        <a:gd name="connsiteY4" fmla="*/ 149287 h 185044"/>
                        <a:gd name="connsiteX5" fmla="*/ 34262 w 260212"/>
                        <a:gd name="connsiteY5" fmla="*/ 79321 h 185044"/>
                        <a:gd name="connsiteX6" fmla="*/ 91517 w 260212"/>
                        <a:gd name="connsiteY6" fmla="*/ 34007 h 185044"/>
                        <a:gd name="connsiteX7" fmla="*/ 165626 w 260212"/>
                        <a:gd name="connsiteY7" fmla="*/ 34007 h 185044"/>
                        <a:gd name="connsiteX8" fmla="*/ 224171 w 260212"/>
                        <a:gd name="connsiteY8" fmla="*/ 92553 h 185044"/>
                        <a:gd name="connsiteX9" fmla="*/ 165626 w 260212"/>
                        <a:gd name="connsiteY9" fmla="*/ 151099 h 185044"/>
                        <a:gd name="connsiteX10" fmla="*/ 145287 w 260212"/>
                        <a:gd name="connsiteY10" fmla="*/ 151099 h 185044"/>
                        <a:gd name="connsiteX11" fmla="*/ 141170 w 260212"/>
                        <a:gd name="connsiteY11" fmla="*/ 169626 h 185044"/>
                        <a:gd name="connsiteX12" fmla="*/ 144093 w 260212"/>
                        <a:gd name="connsiteY12" fmla="*/ 185024 h 185044"/>
                        <a:gd name="connsiteX13" fmla="*/ 165790 w 260212"/>
                        <a:gd name="connsiteY13" fmla="*/ 185024 h 185044"/>
                        <a:gd name="connsiteX14" fmla="*/ 260192 w 260212"/>
                        <a:gd name="connsiteY14" fmla="*/ 94525 h 185044"/>
                        <a:gd name="connsiteX15" fmla="*/ 169692 w 260212"/>
                        <a:gd name="connsiteY15" fmla="*/ 123 h 185044"/>
                        <a:gd name="connsiteX16" fmla="*/ 165790 w 260212"/>
                        <a:gd name="connsiteY16" fmla="*/ 123 h 18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212" h="185044">
                          <a:moveTo>
                            <a:pt x="165626" y="0"/>
                          </a:moveTo>
                          <a:lnTo>
                            <a:pt x="91517" y="0"/>
                          </a:lnTo>
                          <a:cubicBezTo>
                            <a:pt x="40450" y="527"/>
                            <a:pt x="-522" y="42353"/>
                            <a:pt x="5" y="93418"/>
                          </a:cubicBezTo>
                          <a:cubicBezTo>
                            <a:pt x="467" y="138228"/>
                            <a:pt x="32993" y="176258"/>
                            <a:pt x="77190" y="183665"/>
                          </a:cubicBezTo>
                          <a:cubicBezTo>
                            <a:pt x="75493" y="172240"/>
                            <a:pt x="75799" y="160605"/>
                            <a:pt x="78095" y="149287"/>
                          </a:cubicBezTo>
                          <a:cubicBezTo>
                            <a:pt x="46671" y="142070"/>
                            <a:pt x="27046" y="110747"/>
                            <a:pt x="34262" y="79321"/>
                          </a:cubicBezTo>
                          <a:cubicBezTo>
                            <a:pt x="40382" y="52675"/>
                            <a:pt x="64176" y="33843"/>
                            <a:pt x="91517" y="34007"/>
                          </a:cubicBezTo>
                          <a:lnTo>
                            <a:pt x="165626" y="34007"/>
                          </a:lnTo>
                          <a:cubicBezTo>
                            <a:pt x="197959" y="34007"/>
                            <a:pt x="224171" y="60221"/>
                            <a:pt x="224171" y="92553"/>
                          </a:cubicBezTo>
                          <a:cubicBezTo>
                            <a:pt x="224171" y="124885"/>
                            <a:pt x="197959" y="151099"/>
                            <a:pt x="165626" y="151099"/>
                          </a:cubicBezTo>
                          <a:lnTo>
                            <a:pt x="145287" y="151099"/>
                          </a:lnTo>
                          <a:cubicBezTo>
                            <a:pt x="142595" y="156904"/>
                            <a:pt x="141190" y="163224"/>
                            <a:pt x="141170" y="169626"/>
                          </a:cubicBezTo>
                          <a:cubicBezTo>
                            <a:pt x="141171" y="174896"/>
                            <a:pt x="142163" y="180120"/>
                            <a:pt x="144093" y="185024"/>
                          </a:cubicBezTo>
                          <a:lnTo>
                            <a:pt x="165790" y="185024"/>
                          </a:lnTo>
                          <a:cubicBezTo>
                            <a:pt x="216849" y="186102"/>
                            <a:pt x="259113" y="145582"/>
                            <a:pt x="260192" y="94525"/>
                          </a:cubicBezTo>
                          <a:cubicBezTo>
                            <a:pt x="261271" y="43464"/>
                            <a:pt x="220751" y="1201"/>
                            <a:pt x="169692" y="123"/>
                          </a:cubicBezTo>
                          <a:cubicBezTo>
                            <a:pt x="168392" y="96"/>
                            <a:pt x="167091" y="96"/>
                            <a:pt x="165790" y="123"/>
                          </a:cubicBezTo>
                          <a:close/>
                        </a:path>
                      </a:pathLst>
                    </a:custGeom>
                    <ask:type>
                      <ask:lineSketchCurved/>
                    </ask:type>
                  </ask:lineSketchStyleProps>
                </a:ext>
              </a:extLst>
            </a:ln>
          </p:spPr>
          <p:txBody>
            <a:bodyPr rtlCol="0" anchor="ctr"/>
            <a:lstStyle/>
            <a:p>
              <a:endParaRPr lang="fr-FR" spc="-100"/>
            </a:p>
          </p:txBody>
        </p:sp>
        <p:sp>
          <p:nvSpPr>
            <p:cNvPr id="59" name="Forme libre : forme 58">
              <a:extLst>
                <a:ext uri="{FF2B5EF4-FFF2-40B4-BE49-F238E27FC236}">
                  <a16:creationId xmlns:a16="http://schemas.microsoft.com/office/drawing/2014/main" id="{BF3D3785-1181-3A9C-9891-3980F2226995}"/>
                </a:ext>
              </a:extLst>
            </p:cNvPr>
            <p:cNvSpPr/>
            <p:nvPr/>
          </p:nvSpPr>
          <p:spPr>
            <a:xfrm>
              <a:off x="6696173" y="2694844"/>
              <a:ext cx="256144" cy="184900"/>
            </a:xfrm>
            <a:custGeom>
              <a:avLst/>
              <a:gdLst>
                <a:gd name="connsiteX0" fmla="*/ 178832 w 256144"/>
                <a:gd name="connsiteY0" fmla="*/ 1359 h 184900"/>
                <a:gd name="connsiteX1" fmla="*/ 179903 w 256144"/>
                <a:gd name="connsiteY1" fmla="*/ 15522 h 184900"/>
                <a:gd name="connsiteX2" fmla="*/ 177885 w 256144"/>
                <a:gd name="connsiteY2" fmla="*/ 35737 h 184900"/>
                <a:gd name="connsiteX3" fmla="*/ 221716 w 256144"/>
                <a:gd name="connsiteY3" fmla="*/ 105703 h 184900"/>
                <a:gd name="connsiteX4" fmla="*/ 164505 w 256144"/>
                <a:gd name="connsiteY4" fmla="*/ 151016 h 184900"/>
                <a:gd name="connsiteX5" fmla="*/ 90397 w 256144"/>
                <a:gd name="connsiteY5" fmla="*/ 151016 h 184900"/>
                <a:gd name="connsiteX6" fmla="*/ 33383 w 256144"/>
                <a:gd name="connsiteY6" fmla="*/ 90898 h 184900"/>
                <a:gd name="connsiteX7" fmla="*/ 90397 w 256144"/>
                <a:gd name="connsiteY7" fmla="*/ 33884 h 184900"/>
                <a:gd name="connsiteX8" fmla="*/ 110735 w 256144"/>
                <a:gd name="connsiteY8" fmla="*/ 33884 h 184900"/>
                <a:gd name="connsiteX9" fmla="*/ 114852 w 256144"/>
                <a:gd name="connsiteY9" fmla="*/ 15398 h 184900"/>
                <a:gd name="connsiteX10" fmla="*/ 111929 w 256144"/>
                <a:gd name="connsiteY10" fmla="*/ 0 h 184900"/>
                <a:gd name="connsiteX11" fmla="*/ 90520 w 256144"/>
                <a:gd name="connsiteY11" fmla="*/ 0 h 184900"/>
                <a:gd name="connsiteX12" fmla="*/ 21 w 256144"/>
                <a:gd name="connsiteY12" fmla="*/ 94402 h 184900"/>
                <a:gd name="connsiteX13" fmla="*/ 90520 w 256144"/>
                <a:gd name="connsiteY13" fmla="*/ 184900 h 184900"/>
                <a:gd name="connsiteX14" fmla="*/ 164628 w 256144"/>
                <a:gd name="connsiteY14" fmla="*/ 184900 h 184900"/>
                <a:gd name="connsiteX15" fmla="*/ 256140 w 256144"/>
                <a:gd name="connsiteY15" fmla="*/ 91483 h 184900"/>
                <a:gd name="connsiteX16" fmla="*/ 178956 w 256144"/>
                <a:gd name="connsiteY16" fmla="*/ 1235 h 184900"/>
                <a:gd name="connsiteX17" fmla="*/ 178832 w 256144"/>
                <a:gd name="connsiteY17" fmla="*/ 1359 h 1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44" h="184900" fill="none" extrusionOk="0">
                  <a:moveTo>
                    <a:pt x="178832" y="1359"/>
                  </a:moveTo>
                  <a:cubicBezTo>
                    <a:pt x="178700" y="5626"/>
                    <a:pt x="179868" y="10059"/>
                    <a:pt x="179903" y="15522"/>
                  </a:cubicBezTo>
                  <a:cubicBezTo>
                    <a:pt x="178895" y="21624"/>
                    <a:pt x="178117" y="29276"/>
                    <a:pt x="177885" y="35737"/>
                  </a:cubicBezTo>
                  <a:cubicBezTo>
                    <a:pt x="207875" y="38817"/>
                    <a:pt x="224158" y="72422"/>
                    <a:pt x="221716" y="105703"/>
                  </a:cubicBezTo>
                  <a:cubicBezTo>
                    <a:pt x="216140" y="133132"/>
                    <a:pt x="191251" y="151501"/>
                    <a:pt x="164505" y="151016"/>
                  </a:cubicBezTo>
                  <a:cubicBezTo>
                    <a:pt x="133293" y="153837"/>
                    <a:pt x="106690" y="145615"/>
                    <a:pt x="90397" y="151016"/>
                  </a:cubicBezTo>
                  <a:cubicBezTo>
                    <a:pt x="55599" y="147564"/>
                    <a:pt x="28508" y="121610"/>
                    <a:pt x="33383" y="90898"/>
                  </a:cubicBezTo>
                  <a:cubicBezTo>
                    <a:pt x="37692" y="62326"/>
                    <a:pt x="63748" y="37832"/>
                    <a:pt x="90397" y="33884"/>
                  </a:cubicBezTo>
                  <a:cubicBezTo>
                    <a:pt x="98032" y="33966"/>
                    <a:pt x="101208" y="34106"/>
                    <a:pt x="110735" y="33884"/>
                  </a:cubicBezTo>
                  <a:cubicBezTo>
                    <a:pt x="112808" y="28015"/>
                    <a:pt x="114531" y="21173"/>
                    <a:pt x="114852" y="15398"/>
                  </a:cubicBezTo>
                  <a:cubicBezTo>
                    <a:pt x="114585" y="10316"/>
                    <a:pt x="114539" y="4702"/>
                    <a:pt x="111929" y="0"/>
                  </a:cubicBezTo>
                  <a:cubicBezTo>
                    <a:pt x="108601" y="-1762"/>
                    <a:pt x="100315" y="-1029"/>
                    <a:pt x="90520" y="0"/>
                  </a:cubicBezTo>
                  <a:cubicBezTo>
                    <a:pt x="34981" y="9055"/>
                    <a:pt x="4123" y="45792"/>
                    <a:pt x="21" y="94402"/>
                  </a:cubicBezTo>
                  <a:cubicBezTo>
                    <a:pt x="-1972" y="146119"/>
                    <a:pt x="39583" y="186664"/>
                    <a:pt x="90520" y="184900"/>
                  </a:cubicBezTo>
                  <a:cubicBezTo>
                    <a:pt x="121256" y="188449"/>
                    <a:pt x="135805" y="186147"/>
                    <a:pt x="164628" y="184900"/>
                  </a:cubicBezTo>
                  <a:cubicBezTo>
                    <a:pt x="212499" y="189210"/>
                    <a:pt x="257296" y="141674"/>
                    <a:pt x="256140" y="91483"/>
                  </a:cubicBezTo>
                  <a:cubicBezTo>
                    <a:pt x="255767" y="50354"/>
                    <a:pt x="224704" y="5513"/>
                    <a:pt x="178956" y="1235"/>
                  </a:cubicBezTo>
                  <a:cubicBezTo>
                    <a:pt x="178923" y="1277"/>
                    <a:pt x="178877" y="1322"/>
                    <a:pt x="178832" y="1359"/>
                  </a:cubicBezTo>
                  <a:close/>
                </a:path>
                <a:path w="256144" h="184900" stroke="0" extrusionOk="0">
                  <a:moveTo>
                    <a:pt x="178832" y="1359"/>
                  </a:moveTo>
                  <a:cubicBezTo>
                    <a:pt x="179492" y="6184"/>
                    <a:pt x="179685" y="10844"/>
                    <a:pt x="179903" y="15522"/>
                  </a:cubicBezTo>
                  <a:cubicBezTo>
                    <a:pt x="180729" y="21674"/>
                    <a:pt x="179811" y="29217"/>
                    <a:pt x="177885" y="35737"/>
                  </a:cubicBezTo>
                  <a:cubicBezTo>
                    <a:pt x="209307" y="43422"/>
                    <a:pt x="227300" y="73680"/>
                    <a:pt x="221716" y="105703"/>
                  </a:cubicBezTo>
                  <a:cubicBezTo>
                    <a:pt x="212502" y="132377"/>
                    <a:pt x="193721" y="152318"/>
                    <a:pt x="164505" y="151016"/>
                  </a:cubicBezTo>
                  <a:cubicBezTo>
                    <a:pt x="132280" y="154365"/>
                    <a:pt x="111818" y="157460"/>
                    <a:pt x="90397" y="151016"/>
                  </a:cubicBezTo>
                  <a:cubicBezTo>
                    <a:pt x="61298" y="146203"/>
                    <a:pt x="33529" y="121770"/>
                    <a:pt x="33383" y="90898"/>
                  </a:cubicBezTo>
                  <a:cubicBezTo>
                    <a:pt x="37447" y="59736"/>
                    <a:pt x="58147" y="35010"/>
                    <a:pt x="90397" y="33884"/>
                  </a:cubicBezTo>
                  <a:cubicBezTo>
                    <a:pt x="99434" y="33617"/>
                    <a:pt x="103499" y="33526"/>
                    <a:pt x="110735" y="33884"/>
                  </a:cubicBezTo>
                  <a:cubicBezTo>
                    <a:pt x="113816" y="28228"/>
                    <a:pt x="114630" y="21891"/>
                    <a:pt x="114852" y="15398"/>
                  </a:cubicBezTo>
                  <a:cubicBezTo>
                    <a:pt x="114803" y="10367"/>
                    <a:pt x="113589" y="4898"/>
                    <a:pt x="111929" y="0"/>
                  </a:cubicBezTo>
                  <a:cubicBezTo>
                    <a:pt x="104926" y="-1707"/>
                    <a:pt x="100193" y="-598"/>
                    <a:pt x="90520" y="0"/>
                  </a:cubicBezTo>
                  <a:cubicBezTo>
                    <a:pt x="39174" y="-5293"/>
                    <a:pt x="-4915" y="50436"/>
                    <a:pt x="21" y="94402"/>
                  </a:cubicBezTo>
                  <a:cubicBezTo>
                    <a:pt x="1244" y="149176"/>
                    <a:pt x="43980" y="178440"/>
                    <a:pt x="90520" y="184900"/>
                  </a:cubicBezTo>
                  <a:cubicBezTo>
                    <a:pt x="105153" y="190797"/>
                    <a:pt x="153002" y="186209"/>
                    <a:pt x="164628" y="184900"/>
                  </a:cubicBezTo>
                  <a:cubicBezTo>
                    <a:pt x="220117" y="190246"/>
                    <a:pt x="255346" y="147386"/>
                    <a:pt x="256140" y="91483"/>
                  </a:cubicBezTo>
                  <a:cubicBezTo>
                    <a:pt x="256383" y="46916"/>
                    <a:pt x="224546" y="15322"/>
                    <a:pt x="178956" y="1235"/>
                  </a:cubicBezTo>
                  <a:cubicBezTo>
                    <a:pt x="178934" y="1264"/>
                    <a:pt x="178862" y="1328"/>
                    <a:pt x="178832" y="1359"/>
                  </a:cubicBezTo>
                  <a:close/>
                </a:path>
              </a:pathLst>
            </a:custGeom>
            <a:gradFill>
              <a:gsLst>
                <a:gs pos="2000">
                  <a:srgbClr val="5EA0EF"/>
                </a:gs>
                <a:gs pos="14000">
                  <a:srgbClr val="5B9FEE"/>
                </a:gs>
                <a:gs pos="23000">
                  <a:srgbClr val="5B9FEE"/>
                </a:gs>
                <a:gs pos="34000">
                  <a:srgbClr val="509AEB"/>
                </a:gs>
                <a:gs pos="44000">
                  <a:srgbClr val="3F92E6"/>
                </a:gs>
                <a:gs pos="63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1225516571">
                    <a:custGeom>
                      <a:avLst/>
                      <a:gdLst>
                        <a:gd name="connsiteX0" fmla="*/ 178832 w 256144"/>
                        <a:gd name="connsiteY0" fmla="*/ 1359 h 184900"/>
                        <a:gd name="connsiteX1" fmla="*/ 179903 w 256144"/>
                        <a:gd name="connsiteY1" fmla="*/ 15522 h 184900"/>
                        <a:gd name="connsiteX2" fmla="*/ 177885 w 256144"/>
                        <a:gd name="connsiteY2" fmla="*/ 35737 h 184900"/>
                        <a:gd name="connsiteX3" fmla="*/ 221716 w 256144"/>
                        <a:gd name="connsiteY3" fmla="*/ 105703 h 184900"/>
                        <a:gd name="connsiteX4" fmla="*/ 164505 w 256144"/>
                        <a:gd name="connsiteY4" fmla="*/ 151016 h 184900"/>
                        <a:gd name="connsiteX5" fmla="*/ 90397 w 256144"/>
                        <a:gd name="connsiteY5" fmla="*/ 151016 h 184900"/>
                        <a:gd name="connsiteX6" fmla="*/ 33383 w 256144"/>
                        <a:gd name="connsiteY6" fmla="*/ 90898 h 184900"/>
                        <a:gd name="connsiteX7" fmla="*/ 90397 w 256144"/>
                        <a:gd name="connsiteY7" fmla="*/ 33884 h 184900"/>
                        <a:gd name="connsiteX8" fmla="*/ 110735 w 256144"/>
                        <a:gd name="connsiteY8" fmla="*/ 33884 h 184900"/>
                        <a:gd name="connsiteX9" fmla="*/ 114852 w 256144"/>
                        <a:gd name="connsiteY9" fmla="*/ 15398 h 184900"/>
                        <a:gd name="connsiteX10" fmla="*/ 111929 w 256144"/>
                        <a:gd name="connsiteY10" fmla="*/ 0 h 184900"/>
                        <a:gd name="connsiteX11" fmla="*/ 90520 w 256144"/>
                        <a:gd name="connsiteY11" fmla="*/ 0 h 184900"/>
                        <a:gd name="connsiteX12" fmla="*/ 21 w 256144"/>
                        <a:gd name="connsiteY12" fmla="*/ 94402 h 184900"/>
                        <a:gd name="connsiteX13" fmla="*/ 90520 w 256144"/>
                        <a:gd name="connsiteY13" fmla="*/ 184900 h 184900"/>
                        <a:gd name="connsiteX14" fmla="*/ 164628 w 256144"/>
                        <a:gd name="connsiteY14" fmla="*/ 184900 h 184900"/>
                        <a:gd name="connsiteX15" fmla="*/ 256140 w 256144"/>
                        <a:gd name="connsiteY15" fmla="*/ 91483 h 184900"/>
                        <a:gd name="connsiteX16" fmla="*/ 178956 w 256144"/>
                        <a:gd name="connsiteY16" fmla="*/ 1235 h 1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144" h="184900">
                          <a:moveTo>
                            <a:pt x="178832" y="1359"/>
                          </a:moveTo>
                          <a:cubicBezTo>
                            <a:pt x="179499" y="6052"/>
                            <a:pt x="179853" y="10783"/>
                            <a:pt x="179903" y="15522"/>
                          </a:cubicBezTo>
                          <a:cubicBezTo>
                            <a:pt x="179952" y="22311"/>
                            <a:pt x="179277" y="29088"/>
                            <a:pt x="177885" y="35737"/>
                          </a:cubicBezTo>
                          <a:cubicBezTo>
                            <a:pt x="209312" y="42954"/>
                            <a:pt x="228934" y="74281"/>
                            <a:pt x="221716" y="105703"/>
                          </a:cubicBezTo>
                          <a:cubicBezTo>
                            <a:pt x="215602" y="132337"/>
                            <a:pt x="191830" y="151164"/>
                            <a:pt x="164505" y="151016"/>
                          </a:cubicBezTo>
                          <a:lnTo>
                            <a:pt x="90397" y="151016"/>
                          </a:lnTo>
                          <a:cubicBezTo>
                            <a:pt x="58051" y="150160"/>
                            <a:pt x="32526" y="123242"/>
                            <a:pt x="33383" y="90898"/>
                          </a:cubicBezTo>
                          <a:cubicBezTo>
                            <a:pt x="34209" y="59756"/>
                            <a:pt x="59257" y="34711"/>
                            <a:pt x="90397" y="33884"/>
                          </a:cubicBezTo>
                          <a:lnTo>
                            <a:pt x="110735" y="33884"/>
                          </a:lnTo>
                          <a:cubicBezTo>
                            <a:pt x="113468" y="28108"/>
                            <a:pt x="114874" y="21788"/>
                            <a:pt x="114852" y="15398"/>
                          </a:cubicBezTo>
                          <a:cubicBezTo>
                            <a:pt x="114855" y="10128"/>
                            <a:pt x="113863" y="4903"/>
                            <a:pt x="111929" y="0"/>
                          </a:cubicBezTo>
                          <a:lnTo>
                            <a:pt x="90520" y="0"/>
                          </a:lnTo>
                          <a:cubicBezTo>
                            <a:pt x="39461" y="1079"/>
                            <a:pt x="-1056" y="43341"/>
                            <a:pt x="21" y="94402"/>
                          </a:cubicBezTo>
                          <a:cubicBezTo>
                            <a:pt x="1066" y="143943"/>
                            <a:pt x="40978" y="183854"/>
                            <a:pt x="90520" y="184900"/>
                          </a:cubicBezTo>
                          <a:lnTo>
                            <a:pt x="164628" y="184900"/>
                          </a:lnTo>
                          <a:cubicBezTo>
                            <a:pt x="215697" y="184373"/>
                            <a:pt x="256667" y="142547"/>
                            <a:pt x="256140" y="91483"/>
                          </a:cubicBezTo>
                          <a:cubicBezTo>
                            <a:pt x="255679" y="46672"/>
                            <a:pt x="223153" y="8642"/>
                            <a:pt x="178956" y="1235"/>
                          </a:cubicBezTo>
                          <a:close/>
                        </a:path>
                      </a:pathLst>
                    </a:custGeom>
                    <ask:type>
                      <ask:lineSketchCurved/>
                    </ask:type>
                  </ask:lineSketchStyleProps>
                </a:ext>
              </a:extLst>
            </a:ln>
          </p:spPr>
          <p:txBody>
            <a:bodyPr rtlCol="0" anchor="ctr"/>
            <a:lstStyle/>
            <a:p>
              <a:endParaRPr lang="fr-FR" spc="-100"/>
            </a:p>
          </p:txBody>
        </p:sp>
        <p:sp>
          <p:nvSpPr>
            <p:cNvPr id="60" name="Forme libre : forme 59">
              <a:extLst>
                <a:ext uri="{FF2B5EF4-FFF2-40B4-BE49-F238E27FC236}">
                  <a16:creationId xmlns:a16="http://schemas.microsoft.com/office/drawing/2014/main" id="{D108A147-D370-D87E-B921-286FC41DFA55}"/>
                </a:ext>
              </a:extLst>
            </p:cNvPr>
            <p:cNvSpPr/>
            <p:nvPr/>
          </p:nvSpPr>
          <p:spPr>
            <a:xfrm>
              <a:off x="6414441" y="2696490"/>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5157" y="224711"/>
                    <a:pt x="218300" y="235131"/>
                    <a:pt x="212961" y="239287"/>
                  </a:cubicBezTo>
                  <a:cubicBezTo>
                    <a:pt x="208759" y="243940"/>
                    <a:pt x="200700" y="243770"/>
                    <a:pt x="196659" y="239452"/>
                  </a:cubicBezTo>
                  <a:cubicBezTo>
                    <a:pt x="196594" y="239401"/>
                    <a:pt x="196558" y="239357"/>
                    <a:pt x="196492" y="239287"/>
                  </a:cubicBezTo>
                  <a:cubicBezTo>
                    <a:pt x="151452" y="172577"/>
                    <a:pt x="31811" y="95163"/>
                    <a:pt x="6816" y="49900"/>
                  </a:cubicBezTo>
                  <a:cubicBezTo>
                    <a:pt x="-3520" y="40686"/>
                    <a:pt x="-1135" y="24060"/>
                    <a:pt x="6816" y="16963"/>
                  </a:cubicBezTo>
                  <a:cubicBezTo>
                    <a:pt x="14576" y="12078"/>
                    <a:pt x="15580" y="8570"/>
                    <a:pt x="23943" y="0"/>
                  </a:cubicBezTo>
                  <a:cubicBezTo>
                    <a:pt x="111297" y="69666"/>
                    <a:pt x="180472" y="162847"/>
                    <a:pt x="229800" y="205527"/>
                  </a:cubicBezTo>
                  <a:cubicBezTo>
                    <a:pt x="234001" y="210224"/>
                    <a:pt x="234232" y="217056"/>
                    <a:pt x="229828" y="221596"/>
                  </a:cubicBezTo>
                  <a:cubicBezTo>
                    <a:pt x="229817" y="221601"/>
                    <a:pt x="229810" y="221617"/>
                    <a:pt x="229800" y="221625"/>
                  </a:cubicBezTo>
                  <a:lnTo>
                    <a:pt x="229800" y="221625"/>
                  </a:lnTo>
                  <a:cubicBezTo>
                    <a:pt x="229796" y="221847"/>
                    <a:pt x="229905" y="222039"/>
                    <a:pt x="229923" y="222201"/>
                  </a:cubicBezTo>
                  <a:close/>
                </a:path>
                <a:path w="233142" h="242748" stroke="0" extrusionOk="0">
                  <a:moveTo>
                    <a:pt x="229923" y="222201"/>
                  </a:moveTo>
                  <a:cubicBezTo>
                    <a:pt x="226378" y="222759"/>
                    <a:pt x="215652" y="234712"/>
                    <a:pt x="212961" y="239287"/>
                  </a:cubicBezTo>
                  <a:cubicBezTo>
                    <a:pt x="209249" y="242894"/>
                    <a:pt x="201134" y="244314"/>
                    <a:pt x="196659" y="239452"/>
                  </a:cubicBezTo>
                  <a:cubicBezTo>
                    <a:pt x="196615" y="239403"/>
                    <a:pt x="196543" y="239343"/>
                    <a:pt x="196492" y="239287"/>
                  </a:cubicBezTo>
                  <a:cubicBezTo>
                    <a:pt x="130388" y="141960"/>
                    <a:pt x="56671" y="119165"/>
                    <a:pt x="6816" y="49900"/>
                  </a:cubicBezTo>
                  <a:cubicBezTo>
                    <a:pt x="-3198" y="39784"/>
                    <a:pt x="-4327" y="25635"/>
                    <a:pt x="6816" y="16963"/>
                  </a:cubicBezTo>
                  <a:cubicBezTo>
                    <a:pt x="13102" y="13559"/>
                    <a:pt x="21136" y="3164"/>
                    <a:pt x="23943" y="0"/>
                  </a:cubicBezTo>
                  <a:cubicBezTo>
                    <a:pt x="93738" y="77036"/>
                    <a:pt x="143178" y="120103"/>
                    <a:pt x="229800" y="205527"/>
                  </a:cubicBezTo>
                  <a:cubicBezTo>
                    <a:pt x="233889" y="208784"/>
                    <a:pt x="234385" y="218399"/>
                    <a:pt x="229828" y="221596"/>
                  </a:cubicBezTo>
                  <a:cubicBezTo>
                    <a:pt x="229820" y="221606"/>
                    <a:pt x="229808" y="221618"/>
                    <a:pt x="229800" y="221625"/>
                  </a:cubicBezTo>
                  <a:lnTo>
                    <a:pt x="229800" y="221625"/>
                  </a:lnTo>
                  <a:cubicBezTo>
                    <a:pt x="229845" y="221889"/>
                    <a:pt x="229938" y="222036"/>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728700926">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61" name="Forme libre : forme 60">
              <a:extLst>
                <a:ext uri="{FF2B5EF4-FFF2-40B4-BE49-F238E27FC236}">
                  <a16:creationId xmlns:a16="http://schemas.microsoft.com/office/drawing/2014/main" id="{7FB9F936-186D-EBCD-E834-A5D3BA6A2ED7}"/>
                </a:ext>
              </a:extLst>
            </p:cNvPr>
            <p:cNvSpPr/>
            <p:nvPr/>
          </p:nvSpPr>
          <p:spPr>
            <a:xfrm>
              <a:off x="6414564" y="2523961"/>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4033" y="6887"/>
                    <a:pt x="226678" y="19886"/>
                    <a:pt x="228235" y="22336"/>
                  </a:cubicBezTo>
                  <a:cubicBezTo>
                    <a:pt x="232884" y="26953"/>
                    <a:pt x="232332" y="34795"/>
                    <a:pt x="228284" y="38756"/>
                  </a:cubicBezTo>
                  <a:cubicBezTo>
                    <a:pt x="228274" y="38759"/>
                    <a:pt x="228243" y="38794"/>
                    <a:pt x="228235" y="38805"/>
                  </a:cubicBezTo>
                  <a:cubicBezTo>
                    <a:pt x="201601" y="77268"/>
                    <a:pt x="86031" y="172568"/>
                    <a:pt x="25796" y="241738"/>
                  </a:cubicBezTo>
                  <a:cubicBezTo>
                    <a:pt x="18073" y="236152"/>
                    <a:pt x="14731" y="232207"/>
                    <a:pt x="6816" y="222923"/>
                  </a:cubicBezTo>
                  <a:cubicBezTo>
                    <a:pt x="-3713" y="212973"/>
                    <a:pt x="-3399" y="199017"/>
                    <a:pt x="6816" y="189986"/>
                  </a:cubicBezTo>
                  <a:cubicBezTo>
                    <a:pt x="83214" y="106392"/>
                    <a:pt x="146581" y="48498"/>
                    <a:pt x="192951" y="3398"/>
                  </a:cubicBezTo>
                  <a:cubicBezTo>
                    <a:pt x="197520" y="-253"/>
                    <a:pt x="204891" y="-814"/>
                    <a:pt x="209254" y="3356"/>
                  </a:cubicBezTo>
                  <a:cubicBezTo>
                    <a:pt x="209260" y="3362"/>
                    <a:pt x="209288" y="3388"/>
                    <a:pt x="209296" y="3398"/>
                  </a:cubicBezTo>
                  <a:close/>
                </a:path>
                <a:path w="231660" h="241738" stroke="0" extrusionOk="0">
                  <a:moveTo>
                    <a:pt x="209296" y="3398"/>
                  </a:moveTo>
                  <a:cubicBezTo>
                    <a:pt x="215459" y="8663"/>
                    <a:pt x="226143" y="17203"/>
                    <a:pt x="228235" y="22336"/>
                  </a:cubicBezTo>
                  <a:cubicBezTo>
                    <a:pt x="232740" y="26339"/>
                    <a:pt x="232764" y="34388"/>
                    <a:pt x="228284" y="38756"/>
                  </a:cubicBezTo>
                  <a:cubicBezTo>
                    <a:pt x="228266" y="38778"/>
                    <a:pt x="228251" y="38790"/>
                    <a:pt x="228235" y="38805"/>
                  </a:cubicBezTo>
                  <a:cubicBezTo>
                    <a:pt x="179532" y="60182"/>
                    <a:pt x="106621" y="139844"/>
                    <a:pt x="25796" y="241738"/>
                  </a:cubicBezTo>
                  <a:cubicBezTo>
                    <a:pt x="17956" y="234695"/>
                    <a:pt x="10522" y="223516"/>
                    <a:pt x="6816" y="222923"/>
                  </a:cubicBezTo>
                  <a:cubicBezTo>
                    <a:pt x="-701" y="214703"/>
                    <a:pt x="-3291" y="197895"/>
                    <a:pt x="6816" y="189986"/>
                  </a:cubicBezTo>
                  <a:cubicBezTo>
                    <a:pt x="54138" y="131970"/>
                    <a:pt x="138868" y="62884"/>
                    <a:pt x="192951" y="3398"/>
                  </a:cubicBezTo>
                  <a:cubicBezTo>
                    <a:pt x="198405" y="-594"/>
                    <a:pt x="205057" y="-1058"/>
                    <a:pt x="209254" y="3356"/>
                  </a:cubicBezTo>
                  <a:cubicBezTo>
                    <a:pt x="209266" y="3368"/>
                    <a:pt x="209284" y="3379"/>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052809546">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62" name="Forme libre : forme 61">
              <a:extLst>
                <a:ext uri="{FF2B5EF4-FFF2-40B4-BE49-F238E27FC236}">
                  <a16:creationId xmlns:a16="http://schemas.microsoft.com/office/drawing/2014/main" id="{E82B1646-897B-4644-FC30-552723E7226B}"/>
                </a:ext>
              </a:extLst>
            </p:cNvPr>
            <p:cNvSpPr/>
            <p:nvPr/>
          </p:nvSpPr>
          <p:spPr>
            <a:xfrm>
              <a:off x="6922397" y="2710571"/>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1334" y="217694"/>
                    <a:pt x="-1349" y="210990"/>
                    <a:pt x="3208" y="205403"/>
                  </a:cubicBezTo>
                  <a:lnTo>
                    <a:pt x="3208" y="205403"/>
                  </a:lnTo>
                  <a:cubicBezTo>
                    <a:pt x="3256" y="205392"/>
                    <a:pt x="3342" y="205392"/>
                    <a:pt x="3455" y="205403"/>
                  </a:cubicBezTo>
                  <a:cubicBezTo>
                    <a:pt x="86929" y="147885"/>
                    <a:pt x="126633" y="58508"/>
                    <a:pt x="209311" y="0"/>
                  </a:cubicBezTo>
                  <a:cubicBezTo>
                    <a:pt x="218025" y="6764"/>
                    <a:pt x="218755" y="12438"/>
                    <a:pt x="226439" y="17127"/>
                  </a:cubicBezTo>
                  <a:cubicBezTo>
                    <a:pt x="236275" y="24746"/>
                    <a:pt x="234090" y="40820"/>
                    <a:pt x="226439" y="50064"/>
                  </a:cubicBezTo>
                  <a:cubicBezTo>
                    <a:pt x="196478" y="98494"/>
                    <a:pt x="101483" y="192903"/>
                    <a:pt x="36598" y="238958"/>
                  </a:cubicBezTo>
                  <a:cubicBezTo>
                    <a:pt x="32551" y="244349"/>
                    <a:pt x="24377" y="242727"/>
                    <a:pt x="20500" y="239205"/>
                  </a:cubicBezTo>
                  <a:lnTo>
                    <a:pt x="20500" y="239205"/>
                  </a:lnTo>
                  <a:cubicBezTo>
                    <a:pt x="20467" y="239147"/>
                    <a:pt x="20319" y="239085"/>
                    <a:pt x="20253" y="238999"/>
                  </a:cubicBezTo>
                  <a:cubicBezTo>
                    <a:pt x="15676" y="233588"/>
                    <a:pt x="7168" y="224808"/>
                    <a:pt x="3455" y="221543"/>
                  </a:cubicBezTo>
                  <a:close/>
                </a:path>
                <a:path w="233253" h="242408" stroke="0" extrusionOk="0">
                  <a:moveTo>
                    <a:pt x="3455" y="221543"/>
                  </a:moveTo>
                  <a:cubicBezTo>
                    <a:pt x="-1525" y="217627"/>
                    <a:pt x="-1501" y="209913"/>
                    <a:pt x="3208" y="205403"/>
                  </a:cubicBezTo>
                  <a:lnTo>
                    <a:pt x="3208" y="205403"/>
                  </a:lnTo>
                  <a:cubicBezTo>
                    <a:pt x="3322" y="205390"/>
                    <a:pt x="3394" y="205419"/>
                    <a:pt x="3455" y="205403"/>
                  </a:cubicBezTo>
                  <a:cubicBezTo>
                    <a:pt x="96603" y="148850"/>
                    <a:pt x="132454" y="73168"/>
                    <a:pt x="209311" y="0"/>
                  </a:cubicBezTo>
                  <a:cubicBezTo>
                    <a:pt x="212954" y="4141"/>
                    <a:pt x="222912" y="12956"/>
                    <a:pt x="226439" y="17127"/>
                  </a:cubicBezTo>
                  <a:cubicBezTo>
                    <a:pt x="235544" y="25677"/>
                    <a:pt x="237646" y="41239"/>
                    <a:pt x="226439" y="50064"/>
                  </a:cubicBezTo>
                  <a:cubicBezTo>
                    <a:pt x="211972" y="90967"/>
                    <a:pt x="122235" y="177269"/>
                    <a:pt x="36598" y="238958"/>
                  </a:cubicBezTo>
                  <a:cubicBezTo>
                    <a:pt x="33029" y="243323"/>
                    <a:pt x="24485" y="242814"/>
                    <a:pt x="20500" y="239205"/>
                  </a:cubicBezTo>
                  <a:lnTo>
                    <a:pt x="20500" y="239205"/>
                  </a:lnTo>
                  <a:cubicBezTo>
                    <a:pt x="20436" y="239184"/>
                    <a:pt x="20373" y="239076"/>
                    <a:pt x="20253" y="238999"/>
                  </a:cubicBezTo>
                  <a:cubicBezTo>
                    <a:pt x="13295" y="234402"/>
                    <a:pt x="4128" y="225215"/>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865663059">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63" name="Forme libre : forme 62">
              <a:extLst>
                <a:ext uri="{FF2B5EF4-FFF2-40B4-BE49-F238E27FC236}">
                  <a16:creationId xmlns:a16="http://schemas.microsoft.com/office/drawing/2014/main" id="{C2DCD1E0-A6B4-B3F0-394E-003600C44C60}"/>
                </a:ext>
              </a:extLst>
            </p:cNvPr>
            <p:cNvSpPr/>
            <p:nvPr/>
          </p:nvSpPr>
          <p:spPr>
            <a:xfrm>
              <a:off x="6924065" y="2537561"/>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1334" y="88532"/>
                    <a:pt x="175118" y="167593"/>
                    <a:pt x="224894" y="190096"/>
                  </a:cubicBezTo>
                  <a:cubicBezTo>
                    <a:pt x="234424" y="201597"/>
                    <a:pt x="233990" y="212796"/>
                    <a:pt x="224894" y="222745"/>
                  </a:cubicBezTo>
                  <a:cubicBezTo>
                    <a:pt x="217452" y="232303"/>
                    <a:pt x="214695" y="235664"/>
                    <a:pt x="205914" y="241684"/>
                  </a:cubicBezTo>
                  <a:cubicBezTo>
                    <a:pt x="164531" y="210568"/>
                    <a:pt x="83117" y="125124"/>
                    <a:pt x="3310" y="38627"/>
                  </a:cubicBezTo>
                  <a:cubicBezTo>
                    <a:pt x="-1200" y="33427"/>
                    <a:pt x="-1941" y="27063"/>
                    <a:pt x="3310" y="22158"/>
                  </a:cubicBezTo>
                  <a:cubicBezTo>
                    <a:pt x="11062" y="17129"/>
                    <a:pt x="14023" y="12792"/>
                    <a:pt x="22249" y="3384"/>
                  </a:cubicBezTo>
                  <a:cubicBezTo>
                    <a:pt x="26925" y="-480"/>
                    <a:pt x="33312" y="-1350"/>
                    <a:pt x="38594" y="3343"/>
                  </a:cubicBezTo>
                  <a:close/>
                </a:path>
                <a:path w="231616" h="241683" stroke="0" extrusionOk="0">
                  <a:moveTo>
                    <a:pt x="38594" y="3343"/>
                  </a:moveTo>
                  <a:cubicBezTo>
                    <a:pt x="87274" y="69623"/>
                    <a:pt x="207543" y="162482"/>
                    <a:pt x="224894" y="190096"/>
                  </a:cubicBezTo>
                  <a:cubicBezTo>
                    <a:pt x="233048" y="198230"/>
                    <a:pt x="233805" y="213865"/>
                    <a:pt x="224894" y="222745"/>
                  </a:cubicBezTo>
                  <a:cubicBezTo>
                    <a:pt x="223152" y="225945"/>
                    <a:pt x="211447" y="239431"/>
                    <a:pt x="205914" y="241684"/>
                  </a:cubicBezTo>
                  <a:cubicBezTo>
                    <a:pt x="121507" y="124728"/>
                    <a:pt x="100707" y="110156"/>
                    <a:pt x="3310" y="38627"/>
                  </a:cubicBezTo>
                  <a:cubicBezTo>
                    <a:pt x="-1909" y="33332"/>
                    <a:pt x="-697" y="26509"/>
                    <a:pt x="3310" y="22158"/>
                  </a:cubicBezTo>
                  <a:cubicBezTo>
                    <a:pt x="13096" y="15825"/>
                    <a:pt x="15913" y="11001"/>
                    <a:pt x="22249" y="3384"/>
                  </a:cubicBezTo>
                  <a:cubicBezTo>
                    <a:pt x="26651" y="-1357"/>
                    <a:pt x="33139" y="-1448"/>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010999463">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grpSp>
      <p:sp>
        <p:nvSpPr>
          <p:cNvPr id="88" name="Forme libre : forme 87">
            <a:extLst>
              <a:ext uri="{FF2B5EF4-FFF2-40B4-BE49-F238E27FC236}">
                <a16:creationId xmlns:a16="http://schemas.microsoft.com/office/drawing/2014/main" id="{04CAFB76-FFE8-3F48-4966-EF998B5567D1}"/>
              </a:ext>
            </a:extLst>
          </p:cNvPr>
          <p:cNvSpPr/>
          <p:nvPr/>
        </p:nvSpPr>
        <p:spPr>
          <a:xfrm rot="12766070">
            <a:off x="4112542" y="3032034"/>
            <a:ext cx="530199" cy="483307"/>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9" name="ZoneTexte 88">
            <a:extLst>
              <a:ext uri="{FF2B5EF4-FFF2-40B4-BE49-F238E27FC236}">
                <a16:creationId xmlns:a16="http://schemas.microsoft.com/office/drawing/2014/main" id="{81203FBD-0372-E078-468E-16290F0E4B17}"/>
              </a:ext>
            </a:extLst>
          </p:cNvPr>
          <p:cNvSpPr txBox="1"/>
          <p:nvPr/>
        </p:nvSpPr>
        <p:spPr>
          <a:xfrm>
            <a:off x="2150508" y="694701"/>
            <a:ext cx="1866008"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ICIIII, C’est  Paris !</a:t>
            </a:r>
          </a:p>
        </p:txBody>
      </p:sp>
      <p:sp>
        <p:nvSpPr>
          <p:cNvPr id="90" name="ZoneTexte 89">
            <a:extLst>
              <a:ext uri="{FF2B5EF4-FFF2-40B4-BE49-F238E27FC236}">
                <a16:creationId xmlns:a16="http://schemas.microsoft.com/office/drawing/2014/main" id="{DE425D53-8088-629F-686F-18B9BBD042B9}"/>
              </a:ext>
            </a:extLst>
          </p:cNvPr>
          <p:cNvSpPr txBox="1"/>
          <p:nvPr/>
        </p:nvSpPr>
        <p:spPr>
          <a:xfrm>
            <a:off x="4718443" y="2398258"/>
            <a:ext cx="137274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Palais de Buckingham</a:t>
            </a:r>
          </a:p>
        </p:txBody>
      </p:sp>
      <p:sp>
        <p:nvSpPr>
          <p:cNvPr id="91" name="Forme libre : forme 90">
            <a:extLst>
              <a:ext uri="{FF2B5EF4-FFF2-40B4-BE49-F238E27FC236}">
                <a16:creationId xmlns:a16="http://schemas.microsoft.com/office/drawing/2014/main" id="{7C9A17DB-EDB6-AC87-9495-DB1024FC1E2F}"/>
              </a:ext>
            </a:extLst>
          </p:cNvPr>
          <p:cNvSpPr/>
          <p:nvPr/>
        </p:nvSpPr>
        <p:spPr>
          <a:xfrm rot="20363743">
            <a:off x="4305404" y="1038319"/>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92" name="ZoneTexte 91">
            <a:extLst>
              <a:ext uri="{FF2B5EF4-FFF2-40B4-BE49-F238E27FC236}">
                <a16:creationId xmlns:a16="http://schemas.microsoft.com/office/drawing/2014/main" id="{725A42FD-E865-D27A-7526-4FC7E3B44434}"/>
              </a:ext>
            </a:extLst>
          </p:cNvPr>
          <p:cNvSpPr txBox="1"/>
          <p:nvPr/>
        </p:nvSpPr>
        <p:spPr>
          <a:xfrm>
            <a:off x="4015379" y="516959"/>
            <a:ext cx="133935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Tunnel sous la manche</a:t>
            </a:r>
          </a:p>
        </p:txBody>
      </p:sp>
      <p:sp>
        <p:nvSpPr>
          <p:cNvPr id="93" name="ZoneTexte 92">
            <a:extLst>
              <a:ext uri="{FF2B5EF4-FFF2-40B4-BE49-F238E27FC236}">
                <a16:creationId xmlns:a16="http://schemas.microsoft.com/office/drawing/2014/main" id="{ED992BB2-DD7E-9F3E-AD86-0B2B69993006}"/>
              </a:ext>
            </a:extLst>
          </p:cNvPr>
          <p:cNvSpPr txBox="1"/>
          <p:nvPr/>
        </p:nvSpPr>
        <p:spPr>
          <a:xfrm>
            <a:off x="1597920" y="1498640"/>
            <a:ext cx="102972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Gare du Nord</a:t>
            </a:r>
          </a:p>
        </p:txBody>
      </p:sp>
      <p:sp>
        <p:nvSpPr>
          <p:cNvPr id="94" name="Forme libre : forme 93">
            <a:extLst>
              <a:ext uri="{FF2B5EF4-FFF2-40B4-BE49-F238E27FC236}">
                <a16:creationId xmlns:a16="http://schemas.microsoft.com/office/drawing/2014/main" id="{29F70D04-A2F8-F856-60FD-F5090A5370E6}"/>
              </a:ext>
            </a:extLst>
          </p:cNvPr>
          <p:cNvSpPr/>
          <p:nvPr/>
        </p:nvSpPr>
        <p:spPr>
          <a:xfrm rot="18899649" flipH="1">
            <a:off x="2590476" y="1657361"/>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95" name="Forme libre : forme 94">
            <a:extLst>
              <a:ext uri="{FF2B5EF4-FFF2-40B4-BE49-F238E27FC236}">
                <a16:creationId xmlns:a16="http://schemas.microsoft.com/office/drawing/2014/main" id="{F370A465-E5A4-7982-985F-36EF4722F35D}"/>
              </a:ext>
            </a:extLst>
          </p:cNvPr>
          <p:cNvSpPr/>
          <p:nvPr/>
        </p:nvSpPr>
        <p:spPr>
          <a:xfrm rot="10800000" flipH="1">
            <a:off x="2150508" y="3781269"/>
            <a:ext cx="3076065" cy="569769"/>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96" name="ZoneTexte 95">
            <a:extLst>
              <a:ext uri="{FF2B5EF4-FFF2-40B4-BE49-F238E27FC236}">
                <a16:creationId xmlns:a16="http://schemas.microsoft.com/office/drawing/2014/main" id="{8C726501-004F-F223-DCAC-8A265ED37C1C}"/>
              </a:ext>
            </a:extLst>
          </p:cNvPr>
          <p:cNvSpPr txBox="1"/>
          <p:nvPr/>
        </p:nvSpPr>
        <p:spPr>
          <a:xfrm>
            <a:off x="2295548" y="3800204"/>
            <a:ext cx="307606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En résumé, un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on peut le comparer à ça.</a:t>
            </a:r>
            <a:endParaRPr lang="fr-FR" sz="1400" b="1" spc="-100" dirty="0">
              <a:effectLst/>
              <a:latin typeface="Cavolini" panose="03000502040302020204" pitchFamily="66" charset="0"/>
              <a:cs typeface="Cavolini" panose="03000502040302020204" pitchFamily="66" charset="0"/>
            </a:endParaRPr>
          </a:p>
        </p:txBody>
      </p:sp>
      <p:sp>
        <p:nvSpPr>
          <p:cNvPr id="5" name="Rectangle : coins arrondis 4">
            <a:extLst>
              <a:ext uri="{FF2B5EF4-FFF2-40B4-BE49-F238E27FC236}">
                <a16:creationId xmlns:a16="http://schemas.microsoft.com/office/drawing/2014/main" id="{32A18251-A3B9-14F8-D143-BE90735490A4}"/>
              </a:ext>
            </a:extLst>
          </p:cNvPr>
          <p:cNvSpPr/>
          <p:nvPr/>
        </p:nvSpPr>
        <p:spPr>
          <a:xfrm>
            <a:off x="4756641" y="1445558"/>
            <a:ext cx="1310834" cy="1651990"/>
          </a:xfrm>
          <a:custGeom>
            <a:avLst/>
            <a:gdLst>
              <a:gd name="connsiteX0" fmla="*/ 0 w 1310834"/>
              <a:gd name="connsiteY0" fmla="*/ 218477 h 1651990"/>
              <a:gd name="connsiteX1" fmla="*/ 218477 w 1310834"/>
              <a:gd name="connsiteY1" fmla="*/ 0 h 1651990"/>
              <a:gd name="connsiteX2" fmla="*/ 672895 w 1310834"/>
              <a:gd name="connsiteY2" fmla="*/ 0 h 1651990"/>
              <a:gd name="connsiteX3" fmla="*/ 1092357 w 1310834"/>
              <a:gd name="connsiteY3" fmla="*/ 0 h 1651990"/>
              <a:gd name="connsiteX4" fmla="*/ 1310834 w 1310834"/>
              <a:gd name="connsiteY4" fmla="*/ 218477 h 1651990"/>
              <a:gd name="connsiteX5" fmla="*/ 1310834 w 1310834"/>
              <a:gd name="connsiteY5" fmla="*/ 635639 h 1651990"/>
              <a:gd name="connsiteX6" fmla="*/ 1310834 w 1310834"/>
              <a:gd name="connsiteY6" fmla="*/ 1040651 h 1651990"/>
              <a:gd name="connsiteX7" fmla="*/ 1310834 w 1310834"/>
              <a:gd name="connsiteY7" fmla="*/ 1433513 h 1651990"/>
              <a:gd name="connsiteX8" fmla="*/ 1092357 w 1310834"/>
              <a:gd name="connsiteY8" fmla="*/ 1651990 h 1651990"/>
              <a:gd name="connsiteX9" fmla="*/ 655417 w 1310834"/>
              <a:gd name="connsiteY9" fmla="*/ 1651990 h 1651990"/>
              <a:gd name="connsiteX10" fmla="*/ 218477 w 1310834"/>
              <a:gd name="connsiteY10" fmla="*/ 1651990 h 1651990"/>
              <a:gd name="connsiteX11" fmla="*/ 0 w 1310834"/>
              <a:gd name="connsiteY11" fmla="*/ 1433513 h 1651990"/>
              <a:gd name="connsiteX12" fmla="*/ 0 w 1310834"/>
              <a:gd name="connsiteY12" fmla="*/ 1004200 h 1651990"/>
              <a:gd name="connsiteX13" fmla="*/ 0 w 1310834"/>
              <a:gd name="connsiteY13" fmla="*/ 599188 h 1651990"/>
              <a:gd name="connsiteX14" fmla="*/ 0 w 1310834"/>
              <a:gd name="connsiteY14" fmla="*/ 218477 h 165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0834" h="1651990" extrusionOk="0">
                <a:moveTo>
                  <a:pt x="0" y="218477"/>
                </a:moveTo>
                <a:cubicBezTo>
                  <a:pt x="2162" y="96351"/>
                  <a:pt x="95340" y="-11536"/>
                  <a:pt x="218477" y="0"/>
                </a:cubicBezTo>
                <a:cubicBezTo>
                  <a:pt x="398803" y="-46548"/>
                  <a:pt x="572391" y="8339"/>
                  <a:pt x="672895" y="0"/>
                </a:cubicBezTo>
                <a:cubicBezTo>
                  <a:pt x="773399" y="-8339"/>
                  <a:pt x="883817" y="29513"/>
                  <a:pt x="1092357" y="0"/>
                </a:cubicBezTo>
                <a:cubicBezTo>
                  <a:pt x="1243058" y="10819"/>
                  <a:pt x="1304312" y="122538"/>
                  <a:pt x="1310834" y="218477"/>
                </a:cubicBezTo>
                <a:cubicBezTo>
                  <a:pt x="1347000" y="415442"/>
                  <a:pt x="1267850" y="465029"/>
                  <a:pt x="1310834" y="635639"/>
                </a:cubicBezTo>
                <a:cubicBezTo>
                  <a:pt x="1353818" y="806249"/>
                  <a:pt x="1281004" y="846679"/>
                  <a:pt x="1310834" y="1040651"/>
                </a:cubicBezTo>
                <a:cubicBezTo>
                  <a:pt x="1340664" y="1234623"/>
                  <a:pt x="1309265" y="1301160"/>
                  <a:pt x="1310834" y="1433513"/>
                </a:cubicBezTo>
                <a:cubicBezTo>
                  <a:pt x="1296178" y="1532165"/>
                  <a:pt x="1208244" y="1646019"/>
                  <a:pt x="1092357" y="1651990"/>
                </a:cubicBezTo>
                <a:cubicBezTo>
                  <a:pt x="929813" y="1697554"/>
                  <a:pt x="843402" y="1619089"/>
                  <a:pt x="655417" y="1651990"/>
                </a:cubicBezTo>
                <a:cubicBezTo>
                  <a:pt x="467432" y="1684891"/>
                  <a:pt x="418467" y="1635367"/>
                  <a:pt x="218477" y="1651990"/>
                </a:cubicBezTo>
                <a:cubicBezTo>
                  <a:pt x="121154" y="1653939"/>
                  <a:pt x="-5062" y="1528072"/>
                  <a:pt x="0" y="1433513"/>
                </a:cubicBezTo>
                <a:cubicBezTo>
                  <a:pt x="-34234" y="1325930"/>
                  <a:pt x="6887" y="1100990"/>
                  <a:pt x="0" y="1004200"/>
                </a:cubicBezTo>
                <a:cubicBezTo>
                  <a:pt x="-6887" y="907410"/>
                  <a:pt x="9737" y="688597"/>
                  <a:pt x="0" y="599188"/>
                </a:cubicBezTo>
                <a:cubicBezTo>
                  <a:pt x="-9737" y="509779"/>
                  <a:pt x="37981" y="389081"/>
                  <a:pt x="0" y="218477"/>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F8D8CC9E-5A29-E602-5D06-60E0BCFBA1A1}"/>
              </a:ext>
            </a:extLst>
          </p:cNvPr>
          <p:cNvSpPr txBox="1"/>
          <p:nvPr/>
        </p:nvSpPr>
        <p:spPr>
          <a:xfrm>
            <a:off x="2859901" y="3099020"/>
            <a:ext cx="1393611"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Défense </a:t>
            </a:r>
          </a:p>
          <a:p>
            <a:pPr algn="ctr"/>
            <a:r>
              <a:rPr lang="fr-FR" sz="1400" b="1" spc="-100" dirty="0">
                <a:latin typeface="Cavolini" panose="03000502040302020204" pitchFamily="66" charset="0"/>
                <a:cs typeface="Cavolini" panose="03000502040302020204" pitchFamily="66" charset="0"/>
              </a:rPr>
              <a:t>anti-aérienne</a:t>
            </a:r>
          </a:p>
        </p:txBody>
      </p:sp>
      <p:grpSp>
        <p:nvGrpSpPr>
          <p:cNvPr id="15" name="Graphique 13">
            <a:extLst>
              <a:ext uri="{FF2B5EF4-FFF2-40B4-BE49-F238E27FC236}">
                <a16:creationId xmlns:a16="http://schemas.microsoft.com/office/drawing/2014/main" id="{3DD722DF-AA7F-A299-57C5-D215DE5915A0}"/>
              </a:ext>
            </a:extLst>
          </p:cNvPr>
          <p:cNvGrpSpPr/>
          <p:nvPr/>
        </p:nvGrpSpPr>
        <p:grpSpPr>
          <a:xfrm>
            <a:off x="4668444" y="2961994"/>
            <a:ext cx="413512" cy="227076"/>
            <a:chOff x="7834991" y="3290226"/>
            <a:chExt cx="413512" cy="227076"/>
          </a:xfrm>
        </p:grpSpPr>
        <p:sp>
          <p:nvSpPr>
            <p:cNvPr id="18" name="Forme libre : forme 17">
              <a:extLst>
                <a:ext uri="{FF2B5EF4-FFF2-40B4-BE49-F238E27FC236}">
                  <a16:creationId xmlns:a16="http://schemas.microsoft.com/office/drawing/2014/main" id="{F3212A4C-0FBF-0D5A-DC82-E3468DCDC982}"/>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24" name="Forme libre : forme 23">
              <a:extLst>
                <a:ext uri="{FF2B5EF4-FFF2-40B4-BE49-F238E27FC236}">
                  <a16:creationId xmlns:a16="http://schemas.microsoft.com/office/drawing/2014/main" id="{97814DE8-0CED-E847-E4CD-C820C90E0F56}"/>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25" name="Forme libre : forme 24">
              <a:extLst>
                <a:ext uri="{FF2B5EF4-FFF2-40B4-BE49-F238E27FC236}">
                  <a16:creationId xmlns:a16="http://schemas.microsoft.com/office/drawing/2014/main" id="{53556695-761A-12CB-1FD6-F7F577BCB20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29" name="Forme libre : forme 28">
              <a:extLst>
                <a:ext uri="{FF2B5EF4-FFF2-40B4-BE49-F238E27FC236}">
                  <a16:creationId xmlns:a16="http://schemas.microsoft.com/office/drawing/2014/main" id="{571AE40B-588E-7434-665F-FB734D26FBC8}"/>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30" name="Forme libre : forme 29">
              <a:extLst>
                <a:ext uri="{FF2B5EF4-FFF2-40B4-BE49-F238E27FC236}">
                  <a16:creationId xmlns:a16="http://schemas.microsoft.com/office/drawing/2014/main" id="{E0EF746A-89F0-1897-3377-5E519E721242}"/>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32" name="Forme libre : forme 31">
              <a:extLst>
                <a:ext uri="{FF2B5EF4-FFF2-40B4-BE49-F238E27FC236}">
                  <a16:creationId xmlns:a16="http://schemas.microsoft.com/office/drawing/2014/main" id="{C0B63446-F968-E240-7A47-D8B2A6E063A4}"/>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33" name="Forme libre : forme 32">
              <a:extLst>
                <a:ext uri="{FF2B5EF4-FFF2-40B4-BE49-F238E27FC236}">
                  <a16:creationId xmlns:a16="http://schemas.microsoft.com/office/drawing/2014/main" id="{3CD63C3C-2891-5C47-C212-CCC5E6AB584C}"/>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34" name="Forme libre : forme 33">
              <a:extLst>
                <a:ext uri="{FF2B5EF4-FFF2-40B4-BE49-F238E27FC236}">
                  <a16:creationId xmlns:a16="http://schemas.microsoft.com/office/drawing/2014/main" id="{F199A248-0B78-B9D6-8781-484C7A647A0F}"/>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37" name="Forme libre : forme 36">
              <a:extLst>
                <a:ext uri="{FF2B5EF4-FFF2-40B4-BE49-F238E27FC236}">
                  <a16:creationId xmlns:a16="http://schemas.microsoft.com/office/drawing/2014/main" id="{26596C90-3C37-E768-AAFB-0A24CCD9D49E}"/>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40" name="Forme libre : forme 39">
              <a:extLst>
                <a:ext uri="{FF2B5EF4-FFF2-40B4-BE49-F238E27FC236}">
                  <a16:creationId xmlns:a16="http://schemas.microsoft.com/office/drawing/2014/main" id="{B3EA36CA-80E0-307D-8AB3-FD71210DDDD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41" name="Forme libre : forme 40">
              <a:extLst>
                <a:ext uri="{FF2B5EF4-FFF2-40B4-BE49-F238E27FC236}">
                  <a16:creationId xmlns:a16="http://schemas.microsoft.com/office/drawing/2014/main" id="{EDF6E75D-6CA1-D5D5-E325-4705E7F5B1F0}"/>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pic>
        <p:nvPicPr>
          <p:cNvPr id="4" name="Image 3" descr="Une image contenant texte, sombre&#10;&#10;Description générée automatiquement">
            <a:extLst>
              <a:ext uri="{FF2B5EF4-FFF2-40B4-BE49-F238E27FC236}">
                <a16:creationId xmlns:a16="http://schemas.microsoft.com/office/drawing/2014/main" id="{14AB89BA-F5F0-4065-5547-A08EC92B3EFB}"/>
              </a:ext>
            </a:extLst>
          </p:cNvPr>
          <p:cNvPicPr>
            <a:picLocks noChangeAspect="1"/>
          </p:cNvPicPr>
          <p:nvPr/>
        </p:nvPicPr>
        <p:blipFill rotWithShape="1">
          <a:blip r:embed="rId2">
            <a:extLst>
              <a:ext uri="{28A0092B-C50C-407E-A947-70E740481C1C}">
                <a14:useLocalDpi xmlns:a14="http://schemas.microsoft.com/office/drawing/2010/main" val="0"/>
              </a:ext>
            </a:extLst>
          </a:blip>
          <a:srcRect l="69918" t="46022" r="21793" b="35226"/>
          <a:stretch/>
        </p:blipFill>
        <p:spPr>
          <a:xfrm>
            <a:off x="571254" y="2580790"/>
            <a:ext cx="1810811" cy="1778478"/>
          </a:xfrm>
          <a:prstGeom prst="rect">
            <a:avLst/>
          </a:prstGeom>
        </p:spPr>
      </p:pic>
    </p:spTree>
    <p:extLst>
      <p:ext uri="{BB962C8B-B14F-4D97-AF65-F5344CB8AC3E}">
        <p14:creationId xmlns:p14="http://schemas.microsoft.com/office/powerpoint/2010/main" val="387046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2727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0DFF2-5A13-4F58-9B39-695058089EBC}">
  <ds:schemaRefs>
    <ds:schemaRef ds:uri="http://schemas.microsoft.com/sharepoint/v3/contenttype/forms"/>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829</TotalTime>
  <Words>463</Words>
  <Application>Microsoft Office PowerPoint</Application>
  <PresentationFormat>Grand écran</PresentationFormat>
  <Paragraphs>32</Paragraphs>
  <Slides>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7</cp:revision>
  <dcterms:created xsi:type="dcterms:W3CDTF">2023-02-09T20:08:42Z</dcterms:created>
  <dcterms:modified xsi:type="dcterms:W3CDTF">2023-02-10T13:53:17Z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